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2" r:id="rId4"/>
    <p:sldMasterId id="2147483734" r:id="rId5"/>
  </p:sldMasterIdLst>
  <p:notesMasterIdLst>
    <p:notesMasterId r:id="rId43"/>
  </p:notesMasterIdLst>
  <p:sldIdLst>
    <p:sldId id="354" r:id="rId6"/>
    <p:sldId id="376" r:id="rId7"/>
    <p:sldId id="318" r:id="rId8"/>
    <p:sldId id="319" r:id="rId9"/>
    <p:sldId id="377" r:id="rId10"/>
    <p:sldId id="378" r:id="rId11"/>
    <p:sldId id="390" r:id="rId12"/>
    <p:sldId id="320" r:id="rId13"/>
    <p:sldId id="391" r:id="rId14"/>
    <p:sldId id="356" r:id="rId15"/>
    <p:sldId id="392" r:id="rId16"/>
    <p:sldId id="379" r:id="rId17"/>
    <p:sldId id="381" r:id="rId18"/>
    <p:sldId id="323" r:id="rId19"/>
    <p:sldId id="380" r:id="rId20"/>
    <p:sldId id="358" r:id="rId21"/>
    <p:sldId id="383" r:id="rId22"/>
    <p:sldId id="382" r:id="rId23"/>
    <p:sldId id="388" r:id="rId24"/>
    <p:sldId id="384" r:id="rId25"/>
    <p:sldId id="385" r:id="rId26"/>
    <p:sldId id="386" r:id="rId27"/>
    <p:sldId id="324" r:id="rId28"/>
    <p:sldId id="387" r:id="rId29"/>
    <p:sldId id="327" r:id="rId30"/>
    <p:sldId id="361" r:id="rId31"/>
    <p:sldId id="362" r:id="rId32"/>
    <p:sldId id="346" r:id="rId33"/>
    <p:sldId id="363" r:id="rId34"/>
    <p:sldId id="338" r:id="rId35"/>
    <p:sldId id="348" r:id="rId36"/>
    <p:sldId id="373" r:id="rId37"/>
    <p:sldId id="374" r:id="rId38"/>
    <p:sldId id="389" r:id="rId39"/>
    <p:sldId id="369" r:id="rId40"/>
    <p:sldId id="375" r:id="rId41"/>
    <p:sldId id="393" r:id="rId42"/>
  </p:sldIdLst>
  <p:sldSz cx="9144000" cy="5143500" type="screen16x9"/>
  <p:notesSz cx="6858000" cy="9144000"/>
  <p:embeddedFontLst>
    <p:embeddedFont>
      <p:font typeface="HP001 4 hàng" panose="020B0603050302020204" pitchFamily="34" charset="0"/>
      <p:regular r:id="rId44"/>
      <p:bold r:id="rId45"/>
    </p:embeddedFont>
    <p:embeddedFont>
      <p:font typeface="HP001" panose="020B0604020202020204" charset="0"/>
      <p:regular r:id="rId46"/>
      <p:bold r:id="rId47"/>
    </p:embeddedFont>
    <p:embeddedFont>
      <p:font typeface="Calibri" panose="020F0502020204030204" pitchFamily="34" charset="0"/>
      <p:regular r:id="rId48"/>
      <p:bold r:id="rId49"/>
      <p:italic r:id="rId50"/>
      <p:boldItalic r:id="rId51"/>
    </p:embeddedFont>
    <p:embeddedFont>
      <p:font typeface="宋体" panose="02010600030101010101" pitchFamily="2" charset="-122"/>
      <p:regular r:id="rId52"/>
    </p:embeddedFont>
    <p:embeddedFont>
      <p:font typeface="Kalam" panose="020B0604020202020204" charset="0"/>
      <p:regular r:id="rId53"/>
      <p:bold r:id="rId54"/>
    </p:embeddedFont>
    <p:embeddedFont>
      <p:font typeface="Montserrat" panose="020B0604020202020204" charset="0"/>
      <p:regular r:id="rId55"/>
      <p:bold r:id="rId56"/>
      <p:italic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7500"/>
    <a:srgbClr val="1E5CC1"/>
    <a:srgbClr val="FB5B53"/>
    <a:srgbClr val="FB4C43"/>
    <a:srgbClr val="6FC9C7"/>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90" d="100"/>
          <a:sy n="90" d="100"/>
        </p:scale>
        <p:origin x="264"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
        <p:nvSpPr>
          <p:cNvPr id="3" name="TextBox 2"/>
          <p:cNvSpPr txBox="1"/>
          <p:nvPr userDrawn="1"/>
        </p:nvSpPr>
        <p:spPr>
          <a:xfrm>
            <a:off x="5979268" y="4876800"/>
            <a:ext cx="2140085"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5979268" y="4876800"/>
            <a:ext cx="2140085"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194193"/>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6" name="Group 15"/>
          <p:cNvGrpSpPr/>
          <p:nvPr userDrawn="1"/>
        </p:nvGrpSpPr>
        <p:grpSpPr>
          <a:xfrm>
            <a:off x="294376" y="1331119"/>
            <a:ext cx="8582413"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5"/>
          <p:cNvGrpSpPr/>
          <p:nvPr userDrawn="1"/>
        </p:nvGrpSpPr>
        <p:grpSpPr>
          <a:xfrm>
            <a:off x="377048" y="255821"/>
            <a:ext cx="1931059"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59C6F32-809B-4A83-821D-D07C0E8E5FD3}"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4/11/2023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8D247BC8-A6CA-494E-BB60-552F2E01048C}"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30198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194193"/>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294376" y="1331119"/>
            <a:ext cx="8582413"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377048" y="255821"/>
            <a:ext cx="1931059"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403246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168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649725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63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27822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085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95412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11"/>
          <p:cNvSpPr txBox="1"/>
          <p:nvPr userDrawn="1"/>
        </p:nvSpPr>
        <p:spPr>
          <a:xfrm>
            <a:off x="5979268" y="4876800"/>
            <a:ext cx="2140085"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019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531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06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59C6F32-809B-4A83-821D-D07C0E8E5FD3}"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4/11/2023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8D247BC8-A6CA-494E-BB60-552F2E01048C}"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8158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194193"/>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294376" y="1331119"/>
            <a:ext cx="8582413"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377048" y="255821"/>
            <a:ext cx="1931059"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610702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36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427035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873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811243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0354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534900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90433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5193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337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194193"/>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294376" y="1331119"/>
            <a:ext cx="8582413"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377048" y="255821"/>
            <a:ext cx="1931059"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173884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64921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467113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6000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2941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3833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01190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4772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9093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765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4735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194193"/>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294376" y="1331119"/>
            <a:ext cx="8582413"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377048" y="255821"/>
            <a:ext cx="1931059"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403779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8937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174852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649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903811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4678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024967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1097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0074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38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5702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6280136" y="4875876"/>
            <a:ext cx="161294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FeistyForwarders_0968120672</a:t>
            </a:r>
          </a:p>
        </p:txBody>
      </p:sp>
    </p:spTree>
    <p:extLst>
      <p:ext uri="{BB962C8B-B14F-4D97-AF65-F5344CB8AC3E}">
        <p14:creationId xmlns:p14="http://schemas.microsoft.com/office/powerpoint/2010/main" val="33389649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6280136" y="4875876"/>
            <a:ext cx="161294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FeistyForwarders_0968120672</a:t>
            </a:r>
          </a:p>
        </p:txBody>
      </p:sp>
    </p:spTree>
    <p:extLst>
      <p:ext uri="{BB962C8B-B14F-4D97-AF65-F5344CB8AC3E}">
        <p14:creationId xmlns:p14="http://schemas.microsoft.com/office/powerpoint/2010/main" val="596533157"/>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6280136" y="4875876"/>
            <a:ext cx="161294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FeistyForwarders_0968120672</a:t>
            </a:r>
          </a:p>
        </p:txBody>
      </p:sp>
    </p:spTree>
    <p:extLst>
      <p:ext uri="{BB962C8B-B14F-4D97-AF65-F5344CB8AC3E}">
        <p14:creationId xmlns:p14="http://schemas.microsoft.com/office/powerpoint/2010/main" val="2553982741"/>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6280136" y="4875876"/>
            <a:ext cx="161294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FeistyForwarders_0968120672</a:t>
            </a:r>
          </a:p>
        </p:txBody>
      </p:sp>
    </p:spTree>
    <p:extLst>
      <p:ext uri="{BB962C8B-B14F-4D97-AF65-F5344CB8AC3E}">
        <p14:creationId xmlns:p14="http://schemas.microsoft.com/office/powerpoint/2010/main" val="560993017"/>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8.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0.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6.xml"/><Relationship Id="rId5" Type="http://schemas.openxmlformats.org/officeDocument/2006/relationships/image" Target="../media/image2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5.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8.pn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video" Target="NULL" TargetMode="External"/><Relationship Id="rId1" Type="http://schemas.openxmlformats.org/officeDocument/2006/relationships/tags" Target="../tags/tag19.xml"/><Relationship Id="rId5" Type="http://schemas.openxmlformats.org/officeDocument/2006/relationships/image" Target="../media/image29.pn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3.xml"/><Relationship Id="rId6" Type="http://schemas.microsoft.com/office/2007/relationships/hdphoto" Target="../media/hdphoto9.wdp"/><Relationship Id="rId5" Type="http://schemas.openxmlformats.org/officeDocument/2006/relationships/image" Target="../media/image34.pn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4.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25.xml"/><Relationship Id="rId4" Type="http://schemas.microsoft.com/office/2007/relationships/hdphoto" Target="../media/hdphoto9.wdp"/></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6.xml"/><Relationship Id="rId6" Type="http://schemas.microsoft.com/office/2007/relationships/hdphoto" Target="../media/hdphoto9.wdp"/><Relationship Id="rId5" Type="http://schemas.openxmlformats.org/officeDocument/2006/relationships/image" Target="../media/image34.png"/><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7.xml"/><Relationship Id="rId6" Type="http://schemas.microsoft.com/office/2007/relationships/hdphoto" Target="../media/hdphoto9.wdp"/><Relationship Id="rId5" Type="http://schemas.openxmlformats.org/officeDocument/2006/relationships/image" Target="../media/image34.png"/><Relationship Id="rId4" Type="http://schemas.microsoft.com/office/2007/relationships/hdphoto" Target="../media/hdphoto8.wdp"/></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8.xml"/><Relationship Id="rId5" Type="http://schemas.microsoft.com/office/2007/relationships/hdphoto" Target="../media/hdphoto10.wdp"/><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415" y="279005"/>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2974081"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E9C20D-D326-4D5D-8B94-D61D87E5264B}"/>
              </a:ext>
            </a:extLst>
          </p:cNvPr>
          <p:cNvSpPr txBox="1"/>
          <p:nvPr/>
        </p:nvSpPr>
        <p:spPr>
          <a:xfrm>
            <a:off x="1782081" y="366823"/>
            <a:ext cx="5365827" cy="523220"/>
          </a:xfrm>
          <a:prstGeom prst="rect">
            <a:avLst/>
          </a:prstGeom>
          <a:noFill/>
        </p:spPr>
        <p:txBody>
          <a:bodyPr wrap="square" rtlCol="0">
            <a:spAutoFit/>
          </a:bodyPr>
          <a:lstStyle/>
          <a:p>
            <a:pPr algn="ctr"/>
            <a:r>
              <a:rPr lang="en-US" sz="2800" b="1" dirty="0" err="1" smtClean="0">
                <a:solidFill>
                  <a:schemeClr val="accent6">
                    <a:lumMod val="50000"/>
                  </a:schemeClr>
                </a:solidFill>
                <a:latin typeface="Arial" panose="020B0604020202020204" pitchFamily="34" charset="0"/>
                <a:cs typeface="Arial" panose="020B0604020202020204" pitchFamily="34" charset="0"/>
              </a:rPr>
              <a:t>Giải</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err="1" smtClean="0">
                <a:solidFill>
                  <a:schemeClr val="accent6">
                    <a:lumMod val="50000"/>
                  </a:schemeClr>
                </a:solidFill>
                <a:latin typeface="Arial" panose="020B0604020202020204" pitchFamily="34" charset="0"/>
                <a:cs typeface="Arial" panose="020B0604020202020204" pitchFamily="34" charset="0"/>
              </a:rPr>
              <a:t>nghĩa</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err="1" smtClean="0">
                <a:solidFill>
                  <a:schemeClr val="accent6">
                    <a:lumMod val="50000"/>
                  </a:schemeClr>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9B93AEE-39F9-4EBE-BA06-A67844B952C1}"/>
              </a:ext>
            </a:extLst>
          </p:cNvPr>
          <p:cNvSpPr/>
          <p:nvPr/>
        </p:nvSpPr>
        <p:spPr>
          <a:xfrm>
            <a:off x="385645" y="904946"/>
            <a:ext cx="3524874" cy="523220"/>
          </a:xfrm>
          <a:prstGeom prst="rect">
            <a:avLst/>
          </a:prstGeom>
        </p:spPr>
        <p:txBody>
          <a:bodyPr wrap="square">
            <a:spAutoFit/>
          </a:bodyPr>
          <a:lstStyle/>
          <a:p>
            <a:pPr algn="just"/>
            <a:r>
              <a:rPr lang="vi-VN"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hoang</a:t>
            </a:r>
            <a:endParaRPr lang="vi-VN"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0D3ED9D-A7D6-4538-B3D2-6833909DB01C}"/>
              </a:ext>
            </a:extLst>
          </p:cNvPr>
          <p:cNvSpPr/>
          <p:nvPr/>
        </p:nvSpPr>
        <p:spPr>
          <a:xfrm>
            <a:off x="823555" y="3508457"/>
            <a:ext cx="2649054" cy="523220"/>
          </a:xfrm>
          <a:prstGeom prst="rect">
            <a:avLst/>
          </a:prstGeom>
        </p:spPr>
        <p:txBody>
          <a:bodyPr wrap="square">
            <a:spAutoFit/>
          </a:bodyPr>
          <a:lstStyle/>
          <a:p>
            <a:pPr algn="just"/>
            <a:r>
              <a:rPr lang="en-US" sz="2800" dirty="0" err="1">
                <a:latin typeface="Arial" panose="020B0604020202020204" pitchFamily="34" charset="0"/>
                <a:cs typeface="Arial" panose="020B0604020202020204" pitchFamily="34" charset="0"/>
              </a:rPr>
              <a:t>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hận</a:t>
            </a:r>
            <a:endParaRPr lang="vi-V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789333" y="913434"/>
            <a:ext cx="5878011" cy="523220"/>
          </a:xfrm>
          <a:prstGeom prst="rect">
            <a:avLst/>
          </a:prstGeom>
          <a:noFill/>
        </p:spPr>
        <p:txBody>
          <a:bodyPr wrap="square" rtlCol="0">
            <a:spAutoFit/>
          </a:bodyPr>
          <a:lstStyle/>
          <a:p>
            <a:r>
              <a:rPr lang="vi-VN"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đảo</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không</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có</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người</a:t>
            </a:r>
            <a:r>
              <a:rPr lang="en-US" sz="2800" dirty="0">
                <a:solidFill>
                  <a:schemeClr val="accent6">
                    <a:lumMod val="50000"/>
                  </a:schemeClr>
                </a:solidFill>
                <a:latin typeface="Arial" panose="020B0604020202020204" pitchFamily="34" charset="0"/>
                <a:cs typeface="Arial" panose="020B0604020202020204" pitchFamily="34" charset="0"/>
              </a:rPr>
              <a:t> ở.</a:t>
            </a:r>
          </a:p>
        </p:txBody>
      </p:sp>
      <p:sp>
        <p:nvSpPr>
          <p:cNvPr id="12" name="TextBox 11">
            <a:extLst>
              <a:ext uri="{FF2B5EF4-FFF2-40B4-BE49-F238E27FC236}">
                <a16:creationId xmlns:a16="http://schemas.microsoft.com/office/drawing/2014/main" id="{126263BB-ED88-4763-8DE9-626A212F440F}"/>
              </a:ext>
            </a:extLst>
          </p:cNvPr>
          <p:cNvSpPr txBox="1"/>
          <p:nvPr/>
        </p:nvSpPr>
        <p:spPr>
          <a:xfrm>
            <a:off x="2148082" y="3522408"/>
            <a:ext cx="6995918" cy="954107"/>
          </a:xfrm>
          <a:prstGeom prst="rect">
            <a:avLst/>
          </a:prstGeom>
          <a:noFill/>
        </p:spPr>
        <p:txBody>
          <a:bodyPr wrap="square" rtlCol="0">
            <a:spAutoFit/>
          </a:bodyPr>
          <a:lstStyle/>
          <a:p>
            <a:r>
              <a:rPr lang="vi-VN"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lấy</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làm</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tiếc</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và</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cảm</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thấy</a:t>
            </a:r>
            <a:r>
              <a:rPr lang="en-US" sz="2800" dirty="0">
                <a:solidFill>
                  <a:schemeClr val="accent6">
                    <a:lumMod val="50000"/>
                  </a:schemeClr>
                </a:solidFill>
                <a:latin typeface="Arial" panose="020B0604020202020204" pitchFamily="34" charset="0"/>
                <a:cs typeface="Arial" panose="020B0604020202020204" pitchFamily="34" charset="0"/>
              </a:rPr>
              <a:t> day </a:t>
            </a:r>
            <a:r>
              <a:rPr lang="en-US" sz="2800" dirty="0" err="1">
                <a:solidFill>
                  <a:schemeClr val="accent6">
                    <a:lumMod val="50000"/>
                  </a:schemeClr>
                </a:solidFill>
                <a:latin typeface="Arial" panose="020B0604020202020204" pitchFamily="34" charset="0"/>
                <a:cs typeface="Arial" panose="020B0604020202020204" pitchFamily="34" charset="0"/>
              </a:rPr>
              <a:t>dứt</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khi</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nhận</a:t>
            </a:r>
            <a:r>
              <a:rPr lang="en-US" sz="2800" dirty="0">
                <a:solidFill>
                  <a:schemeClr val="accent6">
                    <a:lumMod val="50000"/>
                  </a:schemeClr>
                </a:solidFill>
                <a:latin typeface="Arial" panose="020B0604020202020204" pitchFamily="34" charset="0"/>
                <a:cs typeface="Arial" panose="020B0604020202020204" pitchFamily="34" charset="0"/>
              </a:rPr>
              <a:t> ra </a:t>
            </a:r>
            <a:r>
              <a:rPr lang="en-US" sz="2800" dirty="0" err="1">
                <a:solidFill>
                  <a:schemeClr val="accent6">
                    <a:lumMod val="50000"/>
                  </a:schemeClr>
                </a:solidFill>
                <a:latin typeface="Arial" panose="020B0604020202020204" pitchFamily="34" charset="0"/>
                <a:cs typeface="Arial" panose="020B0604020202020204" pitchFamily="34" charset="0"/>
              </a:rPr>
              <a:t>lỗi</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lầm</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của</a:t>
            </a:r>
            <a:r>
              <a:rPr lang="en-US" sz="2800" dirty="0">
                <a:solidFill>
                  <a:schemeClr val="accent6">
                    <a:lumMod val="50000"/>
                  </a:schemeClr>
                </a:solidFill>
                <a:latin typeface="Arial" panose="020B0604020202020204" pitchFamily="34" charset="0"/>
                <a:cs typeface="Arial" panose="020B0604020202020204" pitchFamily="34" charset="0"/>
              </a:rPr>
              <a:t> </a:t>
            </a:r>
            <a:r>
              <a:rPr lang="en-US" sz="2800" dirty="0" err="1">
                <a:solidFill>
                  <a:schemeClr val="accent6">
                    <a:lumMod val="50000"/>
                  </a:schemeClr>
                </a:solidFill>
                <a:latin typeface="Arial" panose="020B0604020202020204" pitchFamily="34" charset="0"/>
                <a:cs typeface="Arial" panose="020B0604020202020204" pitchFamily="34" charset="0"/>
              </a:rPr>
              <a:t>mình</a:t>
            </a:r>
            <a:r>
              <a:rPr lang="en-US" sz="2800" dirty="0">
                <a:solidFill>
                  <a:schemeClr val="accent6">
                    <a:lumMod val="50000"/>
                  </a:schemeClr>
                </a:solidFill>
                <a:latin typeface="Arial" panose="020B0604020202020204" pitchFamily="34" charset="0"/>
                <a:cs typeface="Arial" panose="020B0604020202020204" pitchFamily="34" charset="0"/>
              </a:rPr>
              <a:t>.</a:t>
            </a:r>
          </a:p>
        </p:txBody>
      </p:sp>
      <p:pic>
        <p:nvPicPr>
          <p:cNvPr id="2050" name="Picture 2" descr="Hoang đảo png | PNGEgg">
            <a:extLst>
              <a:ext uri="{FF2B5EF4-FFF2-40B4-BE49-F238E27FC236}">
                <a16:creationId xmlns:a16="http://schemas.microsoft.com/office/drawing/2014/main" id="{67E2CEB6-77F4-4D42-8001-40304EC3954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483" b="100000" l="0" r="100000">
                        <a14:foregroundMark x1="6897" y1="75575" x2="89655" y2="87069"/>
                        <a14:foregroundMark x1="22989" y1="91379" x2="24713" y2="91092"/>
                        <a14:foregroundMark x1="33333" y1="92241" x2="59770" y2="88218"/>
                        <a14:foregroundMark x1="22126" y1="97989" x2="71552" y2="93678"/>
                        <a14:foregroundMark x1="15517" y1="87356" x2="4885" y2="73563"/>
                        <a14:foregroundMark x1="4023" y1="94253" x2="32184" y2="88218"/>
                        <a14:foregroundMark x1="6034" y1="96552" x2="33621" y2="94253"/>
                        <a14:foregroundMark x1="8046" y1="95402" x2="2011" y2="70115"/>
                        <a14:foregroundMark x1="2874" y1="69253" x2="2874" y2="59483"/>
                        <a14:foregroundMark x1="5172" y1="60345" x2="26149" y2="55747"/>
                        <a14:foregroundMark x1="29310" y1="85920" x2="56034" y2="87069"/>
                        <a14:foregroundMark x1="83908" y1="84770" x2="98276" y2="78161"/>
                        <a14:foregroundMark x1="75575" y1="56034" x2="99138" y2="66092"/>
                        <a14:foregroundMark x1="98276" y1="79598" x2="92816" y2="99138"/>
                        <a14:foregroundMark x1="96264" y1="97701" x2="88793" y2="98851"/>
                        <a14:foregroundMark x1="68391" y1="97989" x2="97701" y2="90517"/>
                      </a14:backgroundRemoval>
                    </a14:imgEffect>
                  </a14:imgLayer>
                </a14:imgProps>
              </a:ext>
              <a:ext uri="{28A0092B-C50C-407E-A947-70E740481C1C}">
                <a14:useLocalDpi xmlns:a14="http://schemas.microsoft.com/office/drawing/2010/main" val="0"/>
              </a:ext>
            </a:extLst>
          </a:blip>
          <a:srcRect t="22264"/>
          <a:stretch/>
        </p:blipFill>
        <p:spPr bwMode="auto">
          <a:xfrm>
            <a:off x="3147449" y="1290767"/>
            <a:ext cx="2635090" cy="2048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5636" y="106471"/>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2758193" y="354644"/>
            <a:ext cx="3336285"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MAI AN TIÊM</a:t>
            </a:r>
          </a:p>
        </p:txBody>
      </p:sp>
      <p:sp>
        <p:nvSpPr>
          <p:cNvPr id="5" name="TextBox 4">
            <a:extLst>
              <a:ext uri="{FF2B5EF4-FFF2-40B4-BE49-F238E27FC236}">
                <a16:creationId xmlns:a16="http://schemas.microsoft.com/office/drawing/2014/main" id="{7BF6BCDF-9F5D-43EF-8D2F-74DA0EBB0C5C}"/>
              </a:ext>
            </a:extLst>
          </p:cNvPr>
          <p:cNvSpPr txBox="1"/>
          <p:nvPr/>
        </p:nvSpPr>
        <p:spPr>
          <a:xfrm>
            <a:off x="552437" y="816309"/>
            <a:ext cx="8200416" cy="3970318"/>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Mai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con </a:t>
            </a:r>
            <a:r>
              <a:rPr lang="en-US" sz="1800" dirty="0" err="1">
                <a:latin typeface="Arial" panose="020B0604020202020204" pitchFamily="34" charset="0"/>
                <a:cs typeface="Arial" panose="020B0604020202020204" pitchFamily="34" charset="0"/>
              </a:rPr>
              <a:t>nuôi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hiểu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nói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đày</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Ở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nứa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hôm</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bay qua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Chàng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bèn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nhặt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nảy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mọc</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bò</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hoa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màu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thẫm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ruột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ngọt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Mùa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nhớ</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cha,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nhờ</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trở</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nay.</a:t>
            </a:r>
            <a:endParaRPr lang="vi-VN" sz="1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59" y="861756"/>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1007" y="1729657"/>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07" y="2245004"/>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467137" y="3526038"/>
            <a:ext cx="351378" cy="461665"/>
            <a:chOff x="3376747" y="2990809"/>
            <a:chExt cx="351378" cy="46166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90809"/>
              <a:ext cx="351378" cy="461665"/>
            </a:xfrm>
            <a:prstGeom prst="rect">
              <a:avLst/>
            </a:prstGeom>
          </p:spPr>
          <p:txBody>
            <a:bodyPr wrap="none">
              <a:spAutoFit/>
            </a:bodyPr>
            <a:lstStyle/>
            <a:p>
              <a:pPr algn="ctr"/>
              <a:r>
                <a:rPr lang="en-VN" sz="24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17307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374898" y="318886"/>
            <a:ext cx="8246962" cy="44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814"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a:endParaRPr>
          </a:p>
        </p:txBody>
      </p:sp>
      <p:pic>
        <p:nvPicPr>
          <p:cNvPr id="15" name="图片 73732" descr="PPT素材-12"/>
          <p:cNvPicPr>
            <a:picLocks noChangeAspect="1"/>
          </p:cNvPicPr>
          <p:nvPr/>
        </p:nvPicPr>
        <p:blipFill>
          <a:blip r:embed="rId2"/>
          <a:stretch>
            <a:fillRect/>
          </a:stretch>
        </p:blipFill>
        <p:spPr>
          <a:xfrm>
            <a:off x="374899" y="117576"/>
            <a:ext cx="7907348" cy="5058508"/>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342275" y="2400512"/>
            <a:ext cx="8402262" cy="1063433"/>
          </a:xfrm>
          <a:prstGeom prst="rect">
            <a:avLst/>
          </a:prstGeom>
          <a:noFill/>
          <a:ln>
            <a:noFill/>
          </a:ln>
        </p:spPr>
        <p:txBody>
          <a:bodyPr wrap="square">
            <a:spAutoFit/>
          </a:bodyPr>
          <a:lstStyle/>
          <a:p>
            <a:pPr marL="0" marR="0" lvl="0" indent="0" algn="ctr" defTabSz="914354" rtl="0" eaLnBrk="1" fontAlgn="auto" latinLnBrk="0" hangingPunct="1">
              <a:lnSpc>
                <a:spcPct val="150000"/>
              </a:lnSpc>
              <a:spcBef>
                <a:spcPts val="0"/>
              </a:spcBef>
              <a:spcAft>
                <a:spcPts val="0"/>
              </a:spcAft>
              <a:buClrTx/>
              <a:buSzTx/>
              <a:buFont typeface="Arial"/>
              <a:buNone/>
              <a:tabLst/>
              <a:defRPr/>
            </a:pPr>
            <a:r>
              <a:rPr kumimoji="0" lang="en-US" altLang="zh-CN" sz="48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Trả</a:t>
            </a:r>
            <a:r>
              <a:rPr kumimoji="0" lang="en-US" altLang="zh-CN" sz="48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48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lời</a:t>
            </a:r>
            <a:r>
              <a:rPr kumimoji="0" lang="en-US" altLang="zh-CN" sz="48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48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câu</a:t>
            </a:r>
            <a:r>
              <a:rPr kumimoji="0" lang="en-US" altLang="zh-CN" sz="48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48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rPr>
              <a:t>hỏi</a:t>
            </a:r>
            <a:endParaRPr kumimoji="0" lang="zh-CN" altLang="en-US" sz="48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7977897" y="29586"/>
            <a:ext cx="964260" cy="14320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611" y="184156"/>
            <a:ext cx="2446114" cy="1818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20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E696DF-76E1-4A97-9B3A-174226DC8640}"/>
              </a:ext>
            </a:extLst>
          </p:cNvPr>
          <p:cNvSpPr txBox="1"/>
          <p:nvPr/>
        </p:nvSpPr>
        <p:spPr>
          <a:xfrm>
            <a:off x="2651849" y="757179"/>
            <a:ext cx="4332611" cy="584775"/>
          </a:xfrm>
          <a:prstGeom prst="rect">
            <a:avLst/>
          </a:prstGeom>
          <a:noFill/>
        </p:spPr>
        <p:txBody>
          <a:bodyPr wrap="square" rtlCol="0">
            <a:spAutoFit/>
          </a:bodyPr>
          <a:lstStyle/>
          <a:p>
            <a:pPr algn="just"/>
            <a:r>
              <a:rPr lang="en-US" sz="3200" dirty="0" smtClean="0">
                <a:latin typeface="Arial" panose="020B0604020202020204" pitchFamily="34" charset="0"/>
                <a:cs typeface="Arial" panose="020B0604020202020204" pitchFamily="34" charset="0"/>
              </a:rPr>
              <a:t>Mai An </a:t>
            </a:r>
            <a:r>
              <a:rPr lang="en-US" sz="3200" dirty="0" err="1" smtClean="0">
                <a:latin typeface="Arial" panose="020B0604020202020204" pitchFamily="34" charset="0"/>
                <a:cs typeface="Arial" panose="020B0604020202020204" pitchFamily="34" charset="0"/>
              </a:rPr>
              <a:t>Tiêm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ai</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6B7E71D-61B9-43E5-ADFD-6EBD7E94A272}"/>
              </a:ext>
            </a:extLst>
          </p:cNvPr>
          <p:cNvSpPr txBox="1"/>
          <p:nvPr/>
        </p:nvSpPr>
        <p:spPr>
          <a:xfrm>
            <a:off x="657679" y="1847793"/>
            <a:ext cx="8126398" cy="954107"/>
          </a:xfrm>
          <a:prstGeom prst="rect">
            <a:avLst/>
          </a:prstGeom>
          <a:noFill/>
        </p:spPr>
        <p:txBody>
          <a:bodyPr wrap="square" rtlCol="0">
            <a:spAutoFit/>
          </a:bodyPr>
          <a:lstStyle/>
          <a:p>
            <a:pPr algn="just"/>
            <a:r>
              <a:rPr lang="vi-VN" sz="2800" dirty="0">
                <a:solidFill>
                  <a:schemeClr val="accent6">
                    <a:lumMod val="75000"/>
                  </a:schemeClr>
                </a:solidFill>
                <a:latin typeface="Arial" panose="020B0604020202020204" pitchFamily="34" charset="0"/>
                <a:cs typeface="Arial" panose="020B0604020202020204" pitchFamily="34" charset="0"/>
              </a:rPr>
              <a:t>Mai An Tiêm </a:t>
            </a:r>
            <a:r>
              <a:rPr lang="en-US" sz="2800" dirty="0" err="1" smtClean="0">
                <a:solidFill>
                  <a:schemeClr val="accent6">
                    <a:lumMod val="75000"/>
                  </a:schemeClr>
                </a:solidFill>
                <a:latin typeface="Arial" panose="020B0604020202020204" pitchFamily="34" charset="0"/>
                <a:cs typeface="Arial" panose="020B0604020202020204" pitchFamily="34" charset="0"/>
              </a:rPr>
              <a:t>là</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người</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vi-VN" sz="2800" dirty="0" smtClean="0">
                <a:solidFill>
                  <a:schemeClr val="accent6">
                    <a:lumMod val="75000"/>
                  </a:schemeClr>
                </a:solidFill>
                <a:latin typeface="Arial" panose="020B0604020202020204" pitchFamily="34" charset="0"/>
                <a:cs typeface="Arial" panose="020B0604020202020204" pitchFamily="34" charset="0"/>
              </a:rPr>
              <a:t>được </a:t>
            </a:r>
            <a:r>
              <a:rPr lang="vi-VN" sz="2800" dirty="0">
                <a:solidFill>
                  <a:schemeClr val="accent6">
                    <a:lumMod val="75000"/>
                  </a:schemeClr>
                </a:solidFill>
                <a:latin typeface="Arial" panose="020B0604020202020204" pitchFamily="34" charset="0"/>
                <a:cs typeface="Arial" panose="020B0604020202020204" pitchFamily="34" charset="0"/>
              </a:rPr>
              <a:t>Vua Hùng yêu mến nhận làm con nuôi.</a:t>
            </a:r>
          </a:p>
        </p:txBody>
      </p:sp>
      <p:sp>
        <p:nvSpPr>
          <p:cNvPr id="9" name="TextBox 8">
            <a:extLst>
              <a:ext uri="{FF2B5EF4-FFF2-40B4-BE49-F238E27FC236}">
                <a16:creationId xmlns:a16="http://schemas.microsoft.com/office/drawing/2014/main" id="{1EE696DF-76E1-4A97-9B3A-174226DC8640}"/>
              </a:ext>
            </a:extLst>
          </p:cNvPr>
          <p:cNvSpPr txBox="1"/>
          <p:nvPr/>
        </p:nvSpPr>
        <p:spPr>
          <a:xfrm>
            <a:off x="782797" y="717711"/>
            <a:ext cx="8064230" cy="584775"/>
          </a:xfrm>
          <a:prstGeom prst="rect">
            <a:avLst/>
          </a:prstGeom>
          <a:noFill/>
        </p:spPr>
        <p:txBody>
          <a:bodyPr wrap="square" rtlCol="0">
            <a:spAutoFit/>
          </a:bodyPr>
          <a:lstStyle/>
          <a:p>
            <a:pPr algn="just"/>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sao</a:t>
            </a:r>
            <a:r>
              <a:rPr lang="en-US" sz="3200" dirty="0" smtClean="0">
                <a:latin typeface="Arial" panose="020B0604020202020204" pitchFamily="34" charset="0"/>
                <a:cs typeface="Arial" panose="020B0604020202020204" pitchFamily="34" charset="0"/>
              </a:rPr>
              <a:t> Mai An </a:t>
            </a:r>
            <a:r>
              <a:rPr lang="en-US" sz="3200" dirty="0" err="1" smtClean="0">
                <a:latin typeface="Arial" panose="020B0604020202020204" pitchFamily="34" charset="0"/>
                <a:cs typeface="Arial" panose="020B0604020202020204" pitchFamily="34" charset="0"/>
              </a:rPr>
              <a:t>Tiêm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đảo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hoang</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6B7E71D-61B9-43E5-ADFD-6EBD7E94A272}"/>
              </a:ext>
            </a:extLst>
          </p:cNvPr>
          <p:cNvSpPr txBox="1"/>
          <p:nvPr/>
        </p:nvSpPr>
        <p:spPr>
          <a:xfrm>
            <a:off x="657679" y="1887261"/>
            <a:ext cx="8126398" cy="954107"/>
          </a:xfrm>
          <a:prstGeom prst="rect">
            <a:avLst/>
          </a:prstGeom>
          <a:no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rPr>
              <a:t>Vì</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nhà</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vua</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hiểu</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lầm</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lời</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nói</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của</a:t>
            </a:r>
            <a:r>
              <a:rPr lang="en-US" sz="2800" dirty="0" smtClean="0">
                <a:solidFill>
                  <a:schemeClr val="accent6">
                    <a:lumMod val="75000"/>
                  </a:schemeClr>
                </a:solidFill>
                <a:latin typeface="Arial" panose="020B0604020202020204" pitchFamily="34" charset="0"/>
                <a:cs typeface="Arial" panose="020B0604020202020204" pitchFamily="34" charset="0"/>
              </a:rPr>
              <a:t> Mai An </a:t>
            </a:r>
            <a:r>
              <a:rPr lang="en-US" sz="2800" dirty="0" err="1" smtClean="0">
                <a:solidFill>
                  <a:schemeClr val="accent6">
                    <a:lumMod val="75000"/>
                  </a:schemeClr>
                </a:solidFill>
                <a:latin typeface="Arial" panose="020B0604020202020204" pitchFamily="34" charset="0"/>
                <a:cs typeface="Arial" panose="020B0604020202020204" pitchFamily="34" charset="0"/>
              </a:rPr>
              <a:t>Tiêm</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nên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tức</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giận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đày</a:t>
            </a:r>
            <a:r>
              <a:rPr lang="en-US" sz="2800" dirty="0" smtClean="0">
                <a:solidFill>
                  <a:schemeClr val="accent6">
                    <a:lumMod val="75000"/>
                  </a:schemeClr>
                </a:solidFill>
                <a:latin typeface="Arial" panose="020B0604020202020204" pitchFamily="34" charset="0"/>
                <a:cs typeface="Arial" panose="020B0604020202020204" pitchFamily="34" charset="0"/>
              </a:rPr>
              <a:t> An </a:t>
            </a:r>
            <a:r>
              <a:rPr lang="en-US" sz="2800" dirty="0" err="1" smtClean="0">
                <a:solidFill>
                  <a:schemeClr val="accent6">
                    <a:lumMod val="75000"/>
                  </a:schemeClr>
                </a:solidFill>
                <a:latin typeface="Arial" panose="020B0604020202020204" pitchFamily="34" charset="0"/>
                <a:cs typeface="Arial" panose="020B0604020202020204" pitchFamily="34" charset="0"/>
              </a:rPr>
              <a:t>Tiêm</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ra</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đảo</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hoang</a:t>
            </a:r>
            <a:r>
              <a:rPr lang="en-US" sz="2800" dirty="0" smtClean="0">
                <a:solidFill>
                  <a:schemeClr val="accent6">
                    <a:lumMod val="75000"/>
                  </a:schemeClr>
                </a:solidFill>
                <a:latin typeface="Arial" panose="020B0604020202020204" pitchFamily="34" charset="0"/>
                <a:cs typeface="Arial" panose="020B0604020202020204" pitchFamily="34" charset="0"/>
              </a:rPr>
              <a: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9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117133" y="113879"/>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E696DF-76E1-4A97-9B3A-174226DC8640}"/>
              </a:ext>
            </a:extLst>
          </p:cNvPr>
          <p:cNvSpPr txBox="1"/>
          <p:nvPr/>
        </p:nvSpPr>
        <p:spPr>
          <a:xfrm>
            <a:off x="665533" y="922550"/>
            <a:ext cx="8235275" cy="523220"/>
          </a:xfrm>
          <a:prstGeom prst="rect">
            <a:avLst/>
          </a:prstGeom>
          <a:noFill/>
        </p:spPr>
        <p:txBody>
          <a:bodyPr wrap="square" rtlCol="0">
            <a:spAutoFit/>
          </a:bodyPr>
          <a:lstStyle/>
          <a:p>
            <a:pPr algn="just"/>
            <a:r>
              <a:rPr lang="vi-VN" sz="2800" b="1" dirty="0">
                <a:solidFill>
                  <a:schemeClr val="accent6">
                    <a:lumMod val="75000"/>
                  </a:schemeClr>
                </a:solidFill>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Vợ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chồng</a:t>
            </a:r>
            <a:r>
              <a:rPr lang="en-US" sz="2800" dirty="0">
                <a:latin typeface="Arial" panose="020B0604020202020204" pitchFamily="34" charset="0"/>
                <a:cs typeface="Arial" panose="020B0604020202020204" pitchFamily="34" charset="0"/>
              </a:rPr>
              <a:t> Mai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đảo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hoang</a:t>
            </a:r>
            <a:r>
              <a:rPr lang="vi-VN" sz="28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570130" y="1779380"/>
            <a:ext cx="8126398" cy="1384995"/>
          </a:xfrm>
          <a:prstGeom prst="rect">
            <a:avLst/>
          </a:prstGeom>
          <a:no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rPr>
              <a:t>Vợ</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chồng</a:t>
            </a:r>
            <a:r>
              <a:rPr lang="en-US" sz="2800" dirty="0">
                <a:solidFill>
                  <a:schemeClr val="accent6">
                    <a:lumMod val="75000"/>
                  </a:schemeClr>
                </a:solidFill>
                <a:latin typeface="Arial" panose="020B0604020202020204" pitchFamily="34" charset="0"/>
                <a:cs typeface="Arial" panose="020B0604020202020204" pitchFamily="34" charset="0"/>
              </a:rPr>
              <a:t> Mai An </a:t>
            </a:r>
            <a:r>
              <a:rPr lang="en-US" sz="2800" dirty="0" err="1">
                <a:solidFill>
                  <a:schemeClr val="accent6">
                    <a:lumMod val="75000"/>
                  </a:schemeClr>
                </a:solidFill>
                <a:latin typeface="Arial" panose="020B0604020202020204" pitchFamily="34" charset="0"/>
                <a:cs typeface="Arial" panose="020B0604020202020204" pitchFamily="34" charset="0"/>
              </a:rPr>
              <a:t>Tiêm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đã</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dựng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nhà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bằng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tre</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nứa</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lấy</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cỏ</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phơi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khô</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tết</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thành</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quần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áo</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nhặt</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gieo</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trồng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một</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loại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hạt</a:t>
            </a:r>
            <a:r>
              <a:rPr lang="en-US" sz="2800" dirty="0">
                <a:solidFill>
                  <a:schemeClr val="accent6">
                    <a:lumMod val="75000"/>
                  </a:schemeClr>
                </a:solidFill>
                <a:latin typeface="Arial" panose="020B0604020202020204" pitchFamily="34" charset="0"/>
                <a:cs typeface="Arial" panose="020B0604020202020204" pitchFamily="34" charset="0"/>
              </a:rPr>
              <a:t> do </a:t>
            </a:r>
            <a:r>
              <a:rPr lang="en-US" sz="2800" dirty="0" err="1">
                <a:solidFill>
                  <a:schemeClr val="accent6">
                    <a:lumMod val="75000"/>
                  </a:schemeClr>
                </a:solidFill>
                <a:latin typeface="Arial" panose="020B0604020202020204" pitchFamily="34" charset="0"/>
                <a:cs typeface="Arial" panose="020B0604020202020204" pitchFamily="34" charset="0"/>
              </a:rPr>
              <a:t>chim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thả</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xuống</a:t>
            </a:r>
            <a:r>
              <a:rPr lang="en-US" sz="2800" dirty="0">
                <a:solidFill>
                  <a:schemeClr val="accent6">
                    <a:lumMod val="75000"/>
                  </a:schemeClr>
                </a:solidFill>
                <a:latin typeface="Arial" panose="020B0604020202020204" pitchFamily="34" charset="0"/>
                <a:cs typeface="Arial" panose="020B0604020202020204" pitchFamily="34" charset="0"/>
              </a:rPr>
              <a: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F9BEFCD-C20C-4AED-85F9-80A2327A4898}"/>
              </a:ext>
            </a:extLst>
          </p:cNvPr>
          <p:cNvSpPr txBox="1"/>
          <p:nvPr/>
        </p:nvSpPr>
        <p:spPr>
          <a:xfrm>
            <a:off x="505840" y="623458"/>
            <a:ext cx="7976680" cy="954107"/>
          </a:xfrm>
          <a:prstGeom prst="rect">
            <a:avLst/>
          </a:prstGeom>
          <a:noFill/>
        </p:spPr>
        <p:txBody>
          <a:bodyPr wrap="square" rtlCol="0">
            <a:spAutoFit/>
          </a:bodyPr>
          <a:lstStyle/>
          <a:p>
            <a:pPr algn="just"/>
            <a:r>
              <a:rPr lang="en-US" sz="2800" b="1" dirty="0">
                <a:solidFill>
                  <a:schemeClr val="accent6">
                    <a:lumMod val="75000"/>
                  </a:schemeClr>
                </a:solidFill>
                <a:latin typeface="Arial" panose="020B0604020202020204" pitchFamily="34" charset="0"/>
                <a:cs typeface="Arial" panose="020B0604020202020204" pitchFamily="34" charset="0"/>
              </a:rPr>
              <a:t>2</a:t>
            </a:r>
            <a:r>
              <a:rPr lang="vi-VN" sz="2800" b="1" dirty="0">
                <a:solidFill>
                  <a:schemeClr val="accent6">
                    <a:lumMod val="7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Mai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chim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xuống</a:t>
            </a:r>
            <a:r>
              <a:rPr lang="vi-VN" sz="28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847569C1-5B0A-4ABA-BE1A-0473F677D507}"/>
              </a:ext>
            </a:extLst>
          </p:cNvPr>
          <p:cNvSpPr txBox="1"/>
          <p:nvPr/>
        </p:nvSpPr>
        <p:spPr>
          <a:xfrm>
            <a:off x="879540" y="2138001"/>
            <a:ext cx="7602979" cy="954107"/>
          </a:xfrm>
          <a:prstGeom prst="rect">
            <a:avLst/>
          </a:prstGeom>
          <a:noFill/>
        </p:spPr>
        <p:txBody>
          <a:bodyPr wrap="square" rtlCol="0">
            <a:spAutoFit/>
          </a:bodyPr>
          <a:lstStyle/>
          <a:p>
            <a:pPr algn="just"/>
            <a:r>
              <a:rPr lang="en-US" sz="2800" dirty="0" smtClean="0">
                <a:solidFill>
                  <a:schemeClr val="accent6">
                    <a:lumMod val="75000"/>
                  </a:schemeClr>
                </a:solidFill>
                <a:latin typeface="Arial" panose="020B0604020202020204" pitchFamily="34" charset="0"/>
                <a:cs typeface="Arial" panose="020B0604020202020204" pitchFamily="34" charset="0"/>
              </a:rPr>
              <a:t>Mai </a:t>
            </a:r>
            <a:r>
              <a:rPr lang="en-US" sz="2800" dirty="0">
                <a:solidFill>
                  <a:schemeClr val="accent6">
                    <a:lumMod val="75000"/>
                  </a:schemeClr>
                </a:solidFill>
                <a:latin typeface="Arial" panose="020B0604020202020204" pitchFamily="34" charset="0"/>
                <a:cs typeface="Arial" panose="020B0604020202020204" pitchFamily="34" charset="0"/>
              </a:rPr>
              <a:t>An </a:t>
            </a:r>
            <a:r>
              <a:rPr lang="en-US" sz="2800" dirty="0" err="1">
                <a:solidFill>
                  <a:schemeClr val="accent6">
                    <a:lumMod val="75000"/>
                  </a:schemeClr>
                </a:solidFill>
                <a:latin typeface="Arial" panose="020B0604020202020204" pitchFamily="34" charset="0"/>
                <a:cs typeface="Arial" panose="020B0604020202020204" pitchFamily="34" charset="0"/>
              </a:rPr>
              <a:t>Tiêm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nghĩ</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thứ</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quả</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này</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chim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ăn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được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thì</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người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cũng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ăn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được</a:t>
            </a:r>
            <a:r>
              <a:rPr lang="en-US" sz="2800" dirty="0">
                <a:solidFill>
                  <a:schemeClr val="accent6">
                    <a:lumMod val="75000"/>
                  </a:schemeClr>
                </a:solidFill>
                <a:latin typeface="Arial" panose="020B0604020202020204" pitchFamily="34" charset="0"/>
                <a:cs typeface="Arial" panose="020B0604020202020204" pitchFamily="34" charset="0"/>
              </a:rPr>
              <a: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900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02552-77BA-4AA1-8D6D-72E260B2C55A}"/>
              </a:ext>
            </a:extLst>
          </p:cNvPr>
          <p:cNvSpPr txBox="1"/>
          <p:nvPr/>
        </p:nvSpPr>
        <p:spPr>
          <a:xfrm>
            <a:off x="389106" y="712847"/>
            <a:ext cx="8317150" cy="3108543"/>
          </a:xfrm>
          <a:prstGeom prst="rect">
            <a:avLst/>
          </a:prstGeom>
          <a:noFill/>
        </p:spPr>
        <p:txBody>
          <a:bodyPr wrap="square" rtlCol="0">
            <a:spAutoFit/>
          </a:bodyPr>
          <a:lstStyle/>
          <a:p>
            <a:pPr algn="just"/>
            <a:r>
              <a:rPr lang="en-US" sz="2800" b="1" dirty="0">
                <a:solidFill>
                  <a:schemeClr val="accent6">
                    <a:lumMod val="75000"/>
                  </a:schemeClr>
                </a:solidFill>
                <a:latin typeface="Arial" panose="020B0604020202020204" pitchFamily="34" charset="0"/>
                <a:cs typeface="Arial" panose="020B0604020202020204" pitchFamily="34" charset="0"/>
              </a:rPr>
              <a:t>3</a:t>
            </a:r>
            <a:r>
              <a:rPr lang="vi-VN" sz="2800" b="1" dirty="0">
                <a:solidFill>
                  <a:schemeClr val="accent6">
                    <a:lumMod val="75000"/>
                  </a:schemeClr>
                </a:solidFill>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Mai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trồng</a:t>
            </a:r>
            <a:r>
              <a:rPr lang="en-US" sz="2800" dirty="0" smtClean="0">
                <a:latin typeface="Arial" panose="020B0604020202020204" pitchFamily="34" charset="0"/>
                <a:cs typeface="Arial" panose="020B0604020202020204" pitchFamily="34" charset="0"/>
              </a:rPr>
              <a:t>.</a:t>
            </a:r>
          </a:p>
          <a:p>
            <a:pPr algn="just"/>
            <a:endParaRPr lang="en-US" sz="2800" dirty="0">
              <a:latin typeface="Arial" panose="020B0604020202020204" pitchFamily="34" charset="0"/>
              <a:cs typeface="Arial" panose="020B0604020202020204" pitchFamily="34" charset="0"/>
            </a:endParaRPr>
          </a:p>
          <a:p>
            <a:pPr marL="457200" indent="-457200">
              <a:buFontTx/>
              <a:buChar char="-"/>
            </a:pPr>
            <a:r>
              <a:rPr lang="en-US" sz="2800" dirty="0" err="1" smtClean="0">
                <a:latin typeface="Arial" panose="020B0604020202020204" pitchFamily="34" charset="0"/>
                <a:cs typeface="Arial" panose="020B0604020202020204" pitchFamily="34" charset="0"/>
              </a:rPr>
              <a:t>Quả</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màu</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      , </a:t>
            </a:r>
            <a:r>
              <a:rPr lang="en-US" sz="2800" dirty="0" err="1" smtClean="0">
                <a:latin typeface="Arial" panose="020B0604020202020204" pitchFamily="34" charset="0"/>
                <a:cs typeface="Arial" panose="020B0604020202020204" pitchFamily="34" charset="0"/>
              </a:rPr>
              <a:t>ruột</a:t>
            </a:r>
            <a:r>
              <a:rPr lang="en-US" sz="2800" dirty="0" smtClean="0">
                <a:latin typeface="Arial" panose="020B0604020202020204" pitchFamily="34" charset="0"/>
                <a:cs typeface="Arial" panose="020B0604020202020204" pitchFamily="34" charset="0"/>
              </a:rPr>
              <a:t>  (…) ,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p>
          <a:p>
            <a:pPr marL="285750" indent="-285750" algn="just">
              <a:buFontTx/>
              <a:buChar char="-"/>
            </a:pPr>
            <a:endParaRPr lang="en-US" sz="2800" dirty="0">
              <a:latin typeface="Arial" panose="020B0604020202020204" pitchFamily="34" charset="0"/>
              <a:cs typeface="Arial" panose="020B0604020202020204" pitchFamily="34" charset="0"/>
            </a:endParaRPr>
          </a:p>
          <a:p>
            <a:pPr marL="285750" indent="-285750" algn="just">
              <a:buFontTx/>
              <a:buChar char="-"/>
            </a:pP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D27C56-BB36-4C26-BB09-5425ED5F2CC6}"/>
              </a:ext>
            </a:extLst>
          </p:cNvPr>
          <p:cNvSpPr txBox="1"/>
          <p:nvPr/>
        </p:nvSpPr>
        <p:spPr>
          <a:xfrm>
            <a:off x="3439538" y="1976324"/>
            <a:ext cx="1872598"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xanh</a:t>
            </a:r>
            <a:r>
              <a:rPr lang="en-US" sz="28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thẫm</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D27C56-BB36-4C26-BB09-5425ED5F2CC6}"/>
              </a:ext>
            </a:extLst>
          </p:cNvPr>
          <p:cNvSpPr txBox="1"/>
          <p:nvPr/>
        </p:nvSpPr>
        <p:spPr>
          <a:xfrm>
            <a:off x="6280855" y="1995780"/>
            <a:ext cx="648466"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đỏ</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9D27C56-BB36-4C26-BB09-5425ED5F2CC6}"/>
              </a:ext>
            </a:extLst>
          </p:cNvPr>
          <p:cNvSpPr txBox="1"/>
          <p:nvPr/>
        </p:nvSpPr>
        <p:spPr>
          <a:xfrm>
            <a:off x="7819099" y="1995780"/>
            <a:ext cx="914344"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đen</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D27C56-BB36-4C26-BB09-5425ED5F2CC6}"/>
              </a:ext>
            </a:extLst>
          </p:cNvPr>
          <p:cNvSpPr txBox="1"/>
          <p:nvPr/>
        </p:nvSpPr>
        <p:spPr>
          <a:xfrm>
            <a:off x="2470819" y="2417498"/>
            <a:ext cx="2566438"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ngọt</a:t>
            </a:r>
            <a:r>
              <a:rPr lang="en-US" sz="28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và</a:t>
            </a:r>
            <a:r>
              <a:rPr lang="en-US" sz="28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mát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9D27C56-BB36-4C26-BB09-5425ED5F2CC6}"/>
              </a:ext>
            </a:extLst>
          </p:cNvPr>
          <p:cNvSpPr txBox="1"/>
          <p:nvPr/>
        </p:nvSpPr>
        <p:spPr>
          <a:xfrm>
            <a:off x="3439538" y="3273270"/>
            <a:ext cx="2814491"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dưa</a:t>
            </a:r>
            <a:r>
              <a:rPr lang="en-US" sz="28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hấu</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9D27C56-BB36-4C26-BB09-5425ED5F2CC6}"/>
              </a:ext>
            </a:extLst>
          </p:cNvPr>
          <p:cNvSpPr txBox="1"/>
          <p:nvPr/>
        </p:nvSpPr>
        <p:spPr>
          <a:xfrm>
            <a:off x="630327" y="2427226"/>
            <a:ext cx="1283995" cy="523220"/>
          </a:xfrm>
          <a:prstGeom prst="rect">
            <a:avLst/>
          </a:prstGeom>
          <a:solidFill>
            <a:schemeClr val="accent2"/>
          </a:solidFill>
        </p:spPr>
        <p:txBody>
          <a:bodyPr wrap="square" rtlCol="0">
            <a:spAutoFit/>
          </a:bodyPr>
          <a:lstStyle/>
          <a:p>
            <a:pPr algn="just"/>
            <a:r>
              <a:rPr lang="en-US" sz="28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nhánh</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26792" y="350196"/>
            <a:ext cx="3514085" cy="2338464"/>
          </a:xfrm>
          <a:prstGeom prst="rect">
            <a:avLst/>
          </a:prstGeom>
        </p:spPr>
      </p:pic>
      <p:sp>
        <p:nvSpPr>
          <p:cNvPr id="8" name="TextBox 7">
            <a:extLst>
              <a:ext uri="{FF2B5EF4-FFF2-40B4-BE49-F238E27FC236}">
                <a16:creationId xmlns:a16="http://schemas.microsoft.com/office/drawing/2014/main" id="{0F9BEFCD-C20C-4AED-85F9-80A2327A4898}"/>
              </a:ext>
            </a:extLst>
          </p:cNvPr>
          <p:cNvSpPr txBox="1"/>
          <p:nvPr/>
        </p:nvSpPr>
        <p:spPr>
          <a:xfrm>
            <a:off x="1410513" y="2565040"/>
            <a:ext cx="7976680" cy="523220"/>
          </a:xfrm>
          <a:prstGeom prst="rect">
            <a:avLst/>
          </a:prstGeom>
          <a:noFill/>
        </p:spPr>
        <p:txBody>
          <a:bodyPr wrap="square" rtlCol="0">
            <a:spAutoFit/>
          </a:bodyPr>
          <a:lstStyle/>
          <a:p>
            <a:pPr algn="just"/>
            <a:r>
              <a:rPr lang="en-US" sz="2800" dirty="0" err="1" smtClean="0">
                <a:latin typeface="Arial" panose="020B0604020202020204" pitchFamily="34" charset="0"/>
                <a:cs typeface="Arial" panose="020B0604020202020204" pitchFamily="34" charset="0"/>
              </a:rPr>
              <a:t>Mùa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quả</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chín</a:t>
            </a:r>
            <a:r>
              <a:rPr lang="en-US" sz="2800" dirty="0" smtClean="0">
                <a:latin typeface="Arial" panose="020B0604020202020204" pitchFamily="34" charset="0"/>
                <a:cs typeface="Arial" panose="020B0604020202020204" pitchFamily="34" charset="0"/>
              </a:rPr>
              <a:t>, Mai </a:t>
            </a:r>
            <a:r>
              <a:rPr lang="en-US" sz="2800" dirty="0">
                <a:latin typeface="Arial" panose="020B0604020202020204" pitchFamily="34" charset="0"/>
                <a:cs typeface="Arial" panose="020B0604020202020204" pitchFamily="34" charset="0"/>
              </a:rPr>
              <a:t>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đã</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7569C1-5B0A-4ABA-BE1A-0473F677D507}"/>
              </a:ext>
            </a:extLst>
          </p:cNvPr>
          <p:cNvSpPr txBox="1"/>
          <p:nvPr/>
        </p:nvSpPr>
        <p:spPr>
          <a:xfrm>
            <a:off x="573934" y="3160304"/>
            <a:ext cx="7986406" cy="1384995"/>
          </a:xfrm>
          <a:prstGeom prst="rect">
            <a:avLst/>
          </a:prstGeom>
          <a:noFill/>
        </p:spPr>
        <p:txBody>
          <a:bodyPr wrap="square" rtlCol="0">
            <a:spAutoFit/>
          </a:bodyPr>
          <a:lstStyle/>
          <a:p>
            <a:pPr algn="just"/>
            <a:r>
              <a:rPr lang="en-US" sz="2800" dirty="0" smtClean="0">
                <a:solidFill>
                  <a:schemeClr val="accent6">
                    <a:lumMod val="75000"/>
                  </a:schemeClr>
                </a:solidFill>
                <a:latin typeface="Arial" panose="020B0604020202020204" pitchFamily="34" charset="0"/>
                <a:cs typeface="Arial" panose="020B0604020202020204" pitchFamily="34" charset="0"/>
              </a:rPr>
              <a:t>Mai </a:t>
            </a:r>
            <a:r>
              <a:rPr lang="en-US" sz="2800" dirty="0">
                <a:solidFill>
                  <a:schemeClr val="accent6">
                    <a:lumMod val="75000"/>
                  </a:schemeClr>
                </a:solidFill>
                <a:latin typeface="Arial" panose="020B0604020202020204" pitchFamily="34" charset="0"/>
                <a:cs typeface="Arial" panose="020B0604020202020204" pitchFamily="34" charset="0"/>
              </a:rPr>
              <a:t>An </a:t>
            </a:r>
            <a:r>
              <a:rPr lang="en-US" sz="2800" dirty="0" err="1">
                <a:solidFill>
                  <a:schemeClr val="accent6">
                    <a:lumMod val="75000"/>
                  </a:schemeClr>
                </a:solidFill>
                <a:latin typeface="Arial" panose="020B0604020202020204" pitchFamily="34" charset="0"/>
                <a:cs typeface="Arial" panose="020B0604020202020204" pitchFamily="34" charset="0"/>
              </a:rPr>
              <a:t>Tiêm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nhớ</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đến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vua</a:t>
            </a:r>
            <a:r>
              <a:rPr lang="en-US" sz="2800" dirty="0" smtClean="0">
                <a:solidFill>
                  <a:schemeClr val="accent6">
                    <a:lumMod val="75000"/>
                  </a:schemeClr>
                </a:solidFill>
                <a:latin typeface="Arial" panose="020B0604020202020204" pitchFamily="34" charset="0"/>
                <a:cs typeface="Arial" panose="020B0604020202020204" pitchFamily="34" charset="0"/>
              </a:rPr>
              <a:t> cha </a:t>
            </a:r>
            <a:r>
              <a:rPr lang="en-US" sz="2800" dirty="0" err="1" smtClean="0">
                <a:solidFill>
                  <a:schemeClr val="accent6">
                    <a:lumMod val="75000"/>
                  </a:schemeClr>
                </a:solidFill>
                <a:latin typeface="Arial" panose="020B0604020202020204" pitchFamily="34" charset="0"/>
                <a:cs typeface="Arial" panose="020B0604020202020204" pitchFamily="34" charset="0"/>
              </a:rPr>
              <a:t>nên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khắc</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tên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mình</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vào</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quả</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thả</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xuống</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biển</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nhờ</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sóng</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đưa</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vào</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đất</a:t>
            </a:r>
            <a:r>
              <a:rPr lang="en-US" sz="2800" dirty="0" smtClean="0">
                <a:solidFill>
                  <a:schemeClr val="accent6">
                    <a:lumMod val="75000"/>
                  </a:schemeClr>
                </a:solidFill>
                <a:latin typeface="Arial" panose="020B0604020202020204" pitchFamily="34" charset="0"/>
                <a:cs typeface="Arial" panose="020B0604020202020204" pitchFamily="34" charset="0"/>
              </a:rPr>
              <a:t> </a:t>
            </a:r>
            <a:r>
              <a:rPr lang="en-US" sz="2800" dirty="0" err="1" smtClean="0">
                <a:solidFill>
                  <a:schemeClr val="accent6">
                    <a:lumMod val="75000"/>
                  </a:schemeClr>
                </a:solidFill>
                <a:latin typeface="Arial" panose="020B0604020202020204" pitchFamily="34" charset="0"/>
                <a:cs typeface="Arial" panose="020B0604020202020204" pitchFamily="34" charset="0"/>
              </a:rPr>
              <a:t>liền</a:t>
            </a:r>
            <a:r>
              <a:rPr lang="en-US" sz="2800" dirty="0" smtClean="0">
                <a:solidFill>
                  <a:schemeClr val="accent6">
                    <a:lumMod val="75000"/>
                  </a:schemeClr>
                </a:solidFill>
                <a:latin typeface="Arial" panose="020B0604020202020204" pitchFamily="34" charset="0"/>
                <a:cs typeface="Arial" panose="020B0604020202020204" pitchFamily="34" charset="0"/>
              </a:rPr>
              <a: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3EEC2E-9F02-46E5-A0D7-67F2916A1E32}"/>
              </a:ext>
            </a:extLst>
          </p:cNvPr>
          <p:cNvSpPr txBox="1"/>
          <p:nvPr/>
        </p:nvSpPr>
        <p:spPr>
          <a:xfrm>
            <a:off x="600455" y="584900"/>
            <a:ext cx="7940429" cy="523220"/>
          </a:xfrm>
          <a:prstGeom prst="rect">
            <a:avLst/>
          </a:prstGeom>
          <a:noFill/>
        </p:spPr>
        <p:txBody>
          <a:bodyPr wrap="square" rtlCol="0">
            <a:spAutoFit/>
          </a:bodyPr>
          <a:lstStyle/>
          <a:p>
            <a:pPr algn="just"/>
            <a:r>
              <a:rPr lang="en-US" sz="2800" dirty="0" smtClean="0">
                <a:solidFill>
                  <a:srgbClr val="FF0000"/>
                </a:solidFill>
                <a:latin typeface="Arial" panose="020B0604020202020204" pitchFamily="34" charset="0"/>
                <a:cs typeface="Arial" panose="020B0604020202020204" pitchFamily="34" charset="0"/>
              </a:rPr>
              <a:t>4. </a:t>
            </a:r>
            <a:r>
              <a:rPr lang="en-US" sz="2800" dirty="0" smtClean="0">
                <a:latin typeface="Arial" panose="020B0604020202020204" pitchFamily="34" charset="0"/>
                <a:cs typeface="Arial" panose="020B0604020202020204" pitchFamily="34" charset="0"/>
              </a:rPr>
              <a:t>Theo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Mai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600455" y="1750650"/>
            <a:ext cx="8057162" cy="1384995"/>
          </a:xfrm>
          <a:prstGeom prst="rect">
            <a:avLst/>
          </a:prstGeom>
          <a:noFill/>
        </p:spPr>
        <p:txBody>
          <a:bodyPr wrap="square" rtlCol="0">
            <a:spAutoFit/>
          </a:bodyPr>
          <a:lstStyle/>
          <a:p>
            <a:pPr algn="just"/>
            <a:r>
              <a:rPr lang="vi-VN" sz="28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2800" dirty="0">
                <a:solidFill>
                  <a:schemeClr val="accent6">
                    <a:lumMod val="75000"/>
                  </a:schemeClr>
                </a:solidFill>
                <a:latin typeface="Arial" panose="020B0604020202020204" pitchFamily="34" charset="0"/>
                <a:cs typeface="Arial" panose="020B0604020202020204" pitchFamily="34" charset="0"/>
              </a:rPr>
              <a:t>Mai An </a:t>
            </a:r>
            <a:r>
              <a:rPr lang="en-US" sz="2800" dirty="0" err="1">
                <a:solidFill>
                  <a:schemeClr val="accent6">
                    <a:lumMod val="75000"/>
                  </a:schemeClr>
                </a:solidFill>
                <a:latin typeface="Arial" panose="020B0604020202020204" pitchFamily="34" charset="0"/>
                <a:cs typeface="Arial" panose="020B0604020202020204" pitchFamily="34" charset="0"/>
              </a:rPr>
              <a:t>Tiêm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là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người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cần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cù</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chịu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khó</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dám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nghĩ</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dám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làm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thông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smtClean="0">
                <a:solidFill>
                  <a:schemeClr val="accent6">
                    <a:lumMod val="75000"/>
                  </a:schemeClr>
                </a:solidFill>
                <a:latin typeface="Arial" panose="020B0604020202020204" pitchFamily="34" charset="0"/>
                <a:cs typeface="Arial" panose="020B0604020202020204" pitchFamily="34" charset="0"/>
              </a:rPr>
              <a:t>minh</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sáng</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tạo</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hiếu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thảo</a:t>
            </a:r>
            <a:r>
              <a:rPr lang="en-US" sz="2800" dirty="0">
                <a:solidFill>
                  <a:schemeClr val="accent6">
                    <a:lumMod val="75000"/>
                  </a:schemeClr>
                </a:solidFill>
                <a:latin typeface="Arial" panose="020B0604020202020204" pitchFamily="34" charset="0"/>
                <a:cs typeface="Arial" panose="020B0604020202020204" pitchFamily="34" charset="0"/>
              </a:rPr>
              <a:t>.</a:t>
            </a:r>
            <a:endParaRPr lang="vi-VN" sz="2800" dirty="0">
              <a:solidFill>
                <a:schemeClr val="accent6">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510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1814882" y="589342"/>
            <a:ext cx="5365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Nội</a:t>
            </a:r>
            <a:r>
              <a:rPr kumimoji="0" lang="en-US" sz="3600" b="1" i="0" u="none" strike="noStrike" kern="0" cap="none" spc="0" normalizeH="0" noProof="0" dirty="0"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 dung</a:t>
            </a:r>
            <a:endParaRPr kumimoji="0" lang="en-US" sz="3600" b="1" i="0" u="none" strike="noStrike" kern="0" cap="none" spc="0" normalizeH="0" baseline="0" noProof="0" dirty="0">
              <a:ln>
                <a:noFill/>
              </a:ln>
              <a:solidFill>
                <a:srgbClr val="FFAB40">
                  <a:lumMod val="50000"/>
                </a:srgbClr>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A22D0510-876A-4A99-95C4-F2F92ECF9D1E}"/>
              </a:ext>
            </a:extLst>
          </p:cNvPr>
          <p:cNvSpPr txBox="1"/>
          <p:nvPr/>
        </p:nvSpPr>
        <p:spPr>
          <a:xfrm>
            <a:off x="600455" y="1750650"/>
            <a:ext cx="8057162" cy="1754326"/>
          </a:xfrm>
          <a:prstGeom prst="rect">
            <a:avLst/>
          </a:prstGeom>
          <a:noFill/>
        </p:spPr>
        <p:txBody>
          <a:bodyPr wrap="square" rtlCol="0">
            <a:spAutoFit/>
          </a:bodyPr>
          <a:lstStyle/>
          <a:p>
            <a:pPr algn="just"/>
            <a:r>
              <a:rPr lang="vi-VN" sz="36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36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Ca </a:t>
            </a:r>
            <a:r>
              <a:rPr lang="en-US" sz="3600" dirty="0" err="1"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ngợi</a:t>
            </a:r>
            <a:r>
              <a:rPr lang="en-US" sz="36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3600" dirty="0" smtClean="0">
                <a:solidFill>
                  <a:schemeClr val="accent6">
                    <a:lumMod val="75000"/>
                  </a:schemeClr>
                </a:solidFill>
                <a:latin typeface="Arial" panose="020B0604020202020204" pitchFamily="34" charset="0"/>
                <a:cs typeface="Arial" panose="020B0604020202020204" pitchFamily="34" charset="0"/>
              </a:rPr>
              <a:t>Mai </a:t>
            </a:r>
            <a:r>
              <a:rPr lang="en-US" sz="3600" dirty="0">
                <a:solidFill>
                  <a:schemeClr val="accent6">
                    <a:lumMod val="75000"/>
                  </a:schemeClr>
                </a:solidFill>
                <a:latin typeface="Arial" panose="020B0604020202020204" pitchFamily="34" charset="0"/>
                <a:cs typeface="Arial" panose="020B0604020202020204" pitchFamily="34" charset="0"/>
              </a:rPr>
              <a:t>An </a:t>
            </a:r>
            <a:r>
              <a:rPr lang="en-US" sz="3600" dirty="0" err="1">
                <a:solidFill>
                  <a:schemeClr val="accent6">
                    <a:lumMod val="75000"/>
                  </a:schemeClr>
                </a:solidFill>
                <a:latin typeface="Arial" panose="020B0604020202020204" pitchFamily="34" charset="0"/>
                <a:cs typeface="Arial" panose="020B0604020202020204" pitchFamily="34" charset="0"/>
              </a:rPr>
              <a:t>Tiêm</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là</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người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cần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cù</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chịu</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khó</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dám</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nghĩ</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dám</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làm</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thông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smtClean="0">
                <a:solidFill>
                  <a:schemeClr val="accent6">
                    <a:lumMod val="75000"/>
                  </a:schemeClr>
                </a:solidFill>
                <a:latin typeface="Arial" panose="020B0604020202020204" pitchFamily="34" charset="0"/>
                <a:cs typeface="Arial" panose="020B0604020202020204" pitchFamily="34" charset="0"/>
              </a:rPr>
              <a:t>minh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sáng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tạo</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và</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hiếu</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thảo</a:t>
            </a:r>
            <a:r>
              <a:rPr lang="en-US" sz="3600" dirty="0">
                <a:solidFill>
                  <a:schemeClr val="accent6">
                    <a:lumMod val="75000"/>
                  </a:schemeClr>
                </a:solidFill>
                <a:latin typeface="Arial" panose="020B0604020202020204" pitchFamily="34" charset="0"/>
                <a:cs typeface="Arial" panose="020B0604020202020204" pitchFamily="34" charset="0"/>
              </a:rPr>
              <a:t>.</a:t>
            </a:r>
            <a:endParaRPr lang="vi-VN" sz="3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9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F6BCDF-9F5D-43EF-8D2F-74DA0EBB0C5C}"/>
              </a:ext>
            </a:extLst>
          </p:cNvPr>
          <p:cNvSpPr txBox="1"/>
          <p:nvPr/>
        </p:nvSpPr>
        <p:spPr>
          <a:xfrm>
            <a:off x="1920134" y="546823"/>
            <a:ext cx="4732817" cy="523220"/>
          </a:xfrm>
          <a:prstGeom prst="rect">
            <a:avLst/>
          </a:prstGeom>
          <a:noFill/>
        </p:spPr>
        <p:txBody>
          <a:bodyPr wrap="square" rtlCol="0">
            <a:spAutoFit/>
          </a:bodyPr>
          <a:lstStyle/>
          <a:p>
            <a:pPr algn="just"/>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a:t>
            </a:r>
            <a:endParaRPr lang="vi-VN"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0ADAA5B-D8F7-46E2-AC36-48E5EAA41E4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72318" y="460382"/>
            <a:ext cx="1156792" cy="609661"/>
          </a:xfrm>
          <a:prstGeom prst="rect">
            <a:avLst/>
          </a:prstGeom>
        </p:spPr>
      </p:pic>
      <p:sp>
        <p:nvSpPr>
          <p:cNvPr id="9" name="TextBox 8">
            <a:extLst>
              <a:ext uri="{FF2B5EF4-FFF2-40B4-BE49-F238E27FC236}">
                <a16:creationId xmlns:a16="http://schemas.microsoft.com/office/drawing/2014/main" id="{20B08525-7EDA-4D0F-8ADA-E2E8B2254352}"/>
              </a:ext>
            </a:extLst>
          </p:cNvPr>
          <p:cNvSpPr txBox="1"/>
          <p:nvPr/>
        </p:nvSpPr>
        <p:spPr>
          <a:xfrm>
            <a:off x="1037375" y="1321977"/>
            <a:ext cx="7260136" cy="954107"/>
          </a:xfrm>
          <a:prstGeom prst="rect">
            <a:avLst/>
          </a:prstGeom>
          <a:noFill/>
        </p:spPr>
        <p:txBody>
          <a:bodyPr wrap="square" rtlCol="0">
            <a:spAutoFit/>
          </a:bodyPr>
          <a:lstStyle/>
          <a:p>
            <a:pPr algn="ctr"/>
            <a:r>
              <a:rPr lang="en-US" sz="2800" dirty="0" err="1">
                <a:solidFill>
                  <a:srgbClr val="002060"/>
                </a:solidFill>
                <a:latin typeface="Arial" panose="020B0604020202020204" pitchFamily="34" charset="0"/>
                <a:cs typeface="Arial" panose="020B0604020202020204" pitchFamily="34" charset="0"/>
              </a:rPr>
              <a:t>Vỏ</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xanh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ruột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đỏ</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hạt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đen</a:t>
            </a:r>
            <a:endParaRPr lang="en-US" sz="2800" dirty="0">
              <a:solidFill>
                <a:srgbClr val="002060"/>
              </a:solidFill>
              <a:latin typeface="Arial" panose="020B0604020202020204" pitchFamily="34" charset="0"/>
              <a:cs typeface="Arial" panose="020B0604020202020204" pitchFamily="34" charset="0"/>
            </a:endParaRPr>
          </a:p>
          <a:p>
            <a:pPr algn="ctr"/>
            <a:r>
              <a:rPr lang="en-US" sz="2800" dirty="0" err="1">
                <a:solidFill>
                  <a:srgbClr val="002060"/>
                </a:solidFill>
                <a:latin typeface="Arial" panose="020B0604020202020204" pitchFamily="34" charset="0"/>
                <a:cs typeface="Arial" panose="020B0604020202020204" pitchFamily="34" charset="0"/>
              </a:rPr>
              <a:t>Hoa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vàng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lá</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biếc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đố</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gì</a:t>
            </a:r>
            <a:r>
              <a:rPr lang="en-US" sz="2800" dirty="0">
                <a:solidFill>
                  <a:srgbClr val="002060"/>
                </a:solidFill>
                <a:latin typeface="Arial" panose="020B0604020202020204" pitchFamily="34" charset="0"/>
                <a:cs typeface="Arial" panose="020B0604020202020204" pitchFamily="34" charset="0"/>
              </a:rPr>
              <a:t>?</a:t>
            </a:r>
            <a:endParaRPr lang="vi-VN" sz="2800" dirty="0">
              <a:solidFill>
                <a:srgbClr val="002060"/>
              </a:solidFill>
              <a:latin typeface="Arial" panose="020B0604020202020204" pitchFamily="34" charset="0"/>
              <a:cs typeface="Arial" panose="020B0604020202020204" pitchFamily="34" charset="0"/>
            </a:endParaRPr>
          </a:p>
        </p:txBody>
      </p:sp>
      <p:pic>
        <p:nvPicPr>
          <p:cNvPr id="10" name="Picture 2" descr="Cartoon watermelon sliced sweet watermelon Vector Image">
            <a:extLst>
              <a:ext uri="{FF2B5EF4-FFF2-40B4-BE49-F238E27FC236}">
                <a16:creationId xmlns:a16="http://schemas.microsoft.com/office/drawing/2014/main" id="{9BBDB64A-1053-4FDE-99F3-914430413E6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286" t="9894" r="5040" b="18805"/>
          <a:stretch/>
        </p:blipFill>
        <p:spPr bwMode="auto">
          <a:xfrm>
            <a:off x="3626583" y="2598981"/>
            <a:ext cx="2513527" cy="211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374898" y="318886"/>
            <a:ext cx="8246962" cy="44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814"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a:endParaRPr>
          </a:p>
        </p:txBody>
      </p:sp>
      <p:pic>
        <p:nvPicPr>
          <p:cNvPr id="15" name="图片 73732" descr="PPT素材-12"/>
          <p:cNvPicPr>
            <a:picLocks noChangeAspect="1"/>
          </p:cNvPicPr>
          <p:nvPr/>
        </p:nvPicPr>
        <p:blipFill>
          <a:blip r:embed="rId2"/>
          <a:stretch>
            <a:fillRect/>
          </a:stretch>
        </p:blipFill>
        <p:spPr>
          <a:xfrm>
            <a:off x="374899" y="117576"/>
            <a:ext cx="7907348" cy="5058508"/>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57765" y="2002434"/>
            <a:ext cx="8402262" cy="1548757"/>
          </a:xfrm>
          <a:prstGeom prst="rect">
            <a:avLst/>
          </a:prstGeom>
          <a:noFill/>
          <a:ln>
            <a:noFill/>
          </a:ln>
        </p:spPr>
        <p:txBody>
          <a:bodyPr wrap="square">
            <a:spAutoFit/>
          </a:bodyPr>
          <a:lstStyle/>
          <a:p>
            <a:pPr marL="0" marR="0" lvl="0" indent="0" algn="ctr" defTabSz="914354" rtl="0" eaLnBrk="1" fontAlgn="auto" latinLnBrk="0" hangingPunct="1">
              <a:lnSpc>
                <a:spcPct val="150000"/>
              </a:lnSpc>
              <a:spcBef>
                <a:spcPts val="0"/>
              </a:spcBef>
              <a:spcAft>
                <a:spcPts val="0"/>
              </a:spcAft>
              <a:buClrTx/>
              <a:buSzTx/>
              <a:buFont typeface="Arial"/>
              <a:buNone/>
              <a:tabLst/>
              <a:defRPr/>
            </a:pPr>
            <a:r>
              <a:rPr kumimoji="0" lang="en-US" altLang="zh-CN" sz="72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Luyện</a:t>
            </a:r>
            <a:r>
              <a:rPr kumimoji="0" lang="en-US" altLang="zh-CN" sz="72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72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đọc</a:t>
            </a:r>
            <a:r>
              <a:rPr kumimoji="0" lang="en-US" altLang="zh-CN" sz="72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7200"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lại</a:t>
            </a:r>
            <a:endParaRPr kumimoji="0" lang="zh-CN" altLang="en-US" sz="72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7977897" y="29586"/>
            <a:ext cx="964260" cy="14320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611" y="184156"/>
            <a:ext cx="2446114" cy="1818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29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5636" y="106471"/>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2758193" y="354644"/>
            <a:ext cx="33362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rPr>
              <a:t>MAI AN TIÊM</a:t>
            </a:r>
          </a:p>
        </p:txBody>
      </p:sp>
      <p:sp>
        <p:nvSpPr>
          <p:cNvPr id="5" name="TextBox 4">
            <a:extLst>
              <a:ext uri="{FF2B5EF4-FFF2-40B4-BE49-F238E27FC236}">
                <a16:creationId xmlns:a16="http://schemas.microsoft.com/office/drawing/2014/main" id="{7BF6BCDF-9F5D-43EF-8D2F-74DA0EBB0C5C}"/>
              </a:ext>
            </a:extLst>
          </p:cNvPr>
          <p:cNvSpPr txBox="1"/>
          <p:nvPr/>
        </p:nvSpPr>
        <p:spPr>
          <a:xfrm>
            <a:off x="552437" y="816309"/>
            <a:ext cx="8200416"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Ngày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xưa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có</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người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tên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Mai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được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Vua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Hùng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yêu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mến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nhận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làm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con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nuôi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lần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vì</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hiểu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lầm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lời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nói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của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nên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vua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nổi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giận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đày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ra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đảo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hoang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Ở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đảo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hoang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hai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chồng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dựng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bằng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tre</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nứa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lấy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cỏ</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phơi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khô</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tết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thành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quần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áo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hôm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thấy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đàn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chim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bay qua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xuống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loại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đen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nhánh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Chàng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bèn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nhặt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gieo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xuống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thầm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nghĩ</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Thứ</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này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chim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ăn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được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thì</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người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cũng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ăn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được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Rồi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nảy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mầm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mọc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ra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loại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cây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dây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bò</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lan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rộng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Cây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ra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hoa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rồi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ra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có</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vỏ</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màu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xanh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thẫm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ruột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đỏ</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đen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nhánh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có</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vị</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ngọt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chồng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đem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hạt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gieo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trồng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khắp</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đảo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Mùa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chín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nhớ</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vua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cha,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khắc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tên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vào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xuống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biển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nhờ</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sóng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đưa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vào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đất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liền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Một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người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dân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vớt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được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lạ</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đem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dâng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vua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Vua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hối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hận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cho</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đón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chồng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Tiêm</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trở</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về</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Thứ</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quả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lạ</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đó</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là</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giống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dưa</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hấu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ngày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nay.</a:t>
            </a:r>
            <a:endParaRPr kumimoji="0" lang="vi-V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59" y="861756"/>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1007" y="1729657"/>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07" y="2245004"/>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467137" y="3526038"/>
            <a:ext cx="351378" cy="461665"/>
            <a:chOff x="3376747" y="2990809"/>
            <a:chExt cx="351378" cy="46166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90809"/>
              <a:ext cx="35137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custDataLst>
      <p:tags r:id="rId1"/>
    </p:custDataLst>
    <p:extLst>
      <p:ext uri="{BB962C8B-B14F-4D97-AF65-F5344CB8AC3E}">
        <p14:creationId xmlns:p14="http://schemas.microsoft.com/office/powerpoint/2010/main" val="203274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374898" y="318886"/>
            <a:ext cx="8246962" cy="44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814"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a:endParaRPr>
          </a:p>
        </p:txBody>
      </p:sp>
      <p:pic>
        <p:nvPicPr>
          <p:cNvPr id="15" name="图片 73732" descr="PPT素材-12"/>
          <p:cNvPicPr>
            <a:picLocks noChangeAspect="1"/>
          </p:cNvPicPr>
          <p:nvPr/>
        </p:nvPicPr>
        <p:blipFill>
          <a:blip r:embed="rId2"/>
          <a:stretch>
            <a:fillRect/>
          </a:stretch>
        </p:blipFill>
        <p:spPr>
          <a:xfrm>
            <a:off x="374899" y="117576"/>
            <a:ext cx="7907348" cy="5058508"/>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19598" y="2433491"/>
            <a:ext cx="8402262" cy="843501"/>
          </a:xfrm>
          <a:prstGeom prst="rect">
            <a:avLst/>
          </a:prstGeom>
          <a:noFill/>
          <a:ln>
            <a:noFill/>
          </a:ln>
        </p:spPr>
        <p:txBody>
          <a:bodyPr wrap="square">
            <a:spAutoFit/>
          </a:bodyPr>
          <a:lstStyle/>
          <a:p>
            <a:pPr marL="0" marR="0" lvl="0" indent="0" algn="ctr" defTabSz="914354" rtl="0" eaLnBrk="1" fontAlgn="auto" latinLnBrk="0" hangingPunct="1">
              <a:lnSpc>
                <a:spcPct val="150000"/>
              </a:lnSpc>
              <a:spcBef>
                <a:spcPts val="0"/>
              </a:spcBef>
              <a:spcAft>
                <a:spcPts val="0"/>
              </a:spcAft>
              <a:buClrTx/>
              <a:buSzTx/>
              <a:buFont typeface="Arial"/>
              <a:buNone/>
              <a:tabLst/>
              <a:defRPr/>
            </a:pP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Luyện</a:t>
            </a:r>
            <a:r>
              <a:rPr kumimoji="0" lang="en-US" altLang="zh-CN" sz="3713"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tập</a:t>
            </a:r>
            <a:r>
              <a:rPr kumimoji="0" lang="en-US" altLang="zh-CN" sz="3713"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theo</a:t>
            </a:r>
            <a:r>
              <a:rPr kumimoji="0" lang="en-US" altLang="zh-CN" sz="3713"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văn</a:t>
            </a:r>
            <a:r>
              <a:rPr kumimoji="0" lang="en-US" altLang="zh-CN" sz="3713"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bản</a:t>
            </a:r>
            <a:r>
              <a:rPr kumimoji="0" lang="en-US" altLang="zh-CN" sz="3713"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 </a:t>
            </a:r>
            <a:r>
              <a:rPr kumimoji="0" lang="en-US" altLang="zh-CN" sz="3713" b="1" i="0" u="none" strike="noStrike" kern="120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rPr>
              <a:t>đọc</a:t>
            </a:r>
            <a:endParaRPr kumimoji="0" lang="zh-CN" altLang="en-US" sz="3713"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sym typeface="Arial"/>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7977897" y="29586"/>
            <a:ext cx="964260" cy="14320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611" y="184156"/>
            <a:ext cx="2446114" cy="181827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1120376" y="1181308"/>
            <a:ext cx="1085356" cy="1000783"/>
          </a:xfrm>
          <a:prstGeom prst="rect">
            <a:avLst/>
          </a:prstGeom>
        </p:spPr>
      </p:pic>
    </p:spTree>
    <p:extLst>
      <p:ext uri="{BB962C8B-B14F-4D97-AF65-F5344CB8AC3E}">
        <p14:creationId xmlns:p14="http://schemas.microsoft.com/office/powerpoint/2010/main" val="153649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116973" y="32973"/>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F6BCDF-9F5D-43EF-8D2F-74DA0EBB0C5C}"/>
              </a:ext>
            </a:extLst>
          </p:cNvPr>
          <p:cNvSpPr txBox="1"/>
          <p:nvPr/>
        </p:nvSpPr>
        <p:spPr>
          <a:xfrm>
            <a:off x="905504" y="443147"/>
            <a:ext cx="7615926" cy="954107"/>
          </a:xfrm>
          <a:prstGeom prst="rect">
            <a:avLst/>
          </a:prstGeom>
          <a:noFill/>
        </p:spPr>
        <p:txBody>
          <a:bodyPr wrap="square" rtlCol="0">
            <a:spAutoFit/>
          </a:bodyPr>
          <a:lstStyle/>
          <a:p>
            <a:pPr algn="just"/>
            <a:r>
              <a:rPr lang="en-US" sz="2800" b="1" dirty="0">
                <a:solidFill>
                  <a:srgbClr val="FF0000"/>
                </a:solidFill>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8E79F1C-CA66-4B03-B298-7458720823C6}"/>
              </a:ext>
            </a:extLst>
          </p:cNvPr>
          <p:cNvSpPr txBox="1"/>
          <p:nvPr/>
        </p:nvSpPr>
        <p:spPr>
          <a:xfrm>
            <a:off x="530573" y="1606473"/>
            <a:ext cx="8365787" cy="2554545"/>
          </a:xfrm>
          <a:prstGeom prst="rect">
            <a:avLst/>
          </a:prstGeom>
          <a:noFill/>
        </p:spPr>
        <p:txBody>
          <a:bodyPr wrap="square" rtlCol="0">
            <a:spAutoFit/>
          </a:bodyPr>
          <a:lstStyle/>
          <a:p>
            <a:r>
              <a:rPr lang="en-US" sz="3200" dirty="0">
                <a:solidFill>
                  <a:srgbClr val="0070C0"/>
                </a:solidFill>
                <a:latin typeface="Arial" panose="020B0604020202020204" pitchFamily="34" charset="0"/>
                <a:cs typeface="Arial" panose="020B0604020202020204" pitchFamily="34" charset="0"/>
              </a:rPr>
              <a:t>     An </a:t>
            </a:r>
            <a:r>
              <a:rPr lang="en-US" sz="3200" dirty="0" err="1">
                <a:solidFill>
                  <a:srgbClr val="0070C0"/>
                </a:solidFill>
                <a:latin typeface="Arial" panose="020B0604020202020204" pitchFamily="34" charset="0"/>
                <a:cs typeface="Arial" panose="020B0604020202020204" pitchFamily="34" charset="0"/>
              </a:rPr>
              <a:t>Tiêm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khắc</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tên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mình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vào</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quả</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rồi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thả</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xuống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biển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nhờ</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sóng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đưa</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vào</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đất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liền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Một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người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dân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vớt</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được</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quả</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lạ</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đã</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đem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dâng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vua</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Vua</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hối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hận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cho</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đón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vợ</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chồng</a:t>
            </a:r>
            <a:r>
              <a:rPr lang="en-US" sz="3200" dirty="0">
                <a:solidFill>
                  <a:srgbClr val="0070C0"/>
                </a:solidFill>
                <a:latin typeface="Arial" panose="020B0604020202020204" pitchFamily="34" charset="0"/>
                <a:cs typeface="Arial" panose="020B0604020202020204" pitchFamily="34" charset="0"/>
              </a:rPr>
              <a:t> An </a:t>
            </a:r>
            <a:r>
              <a:rPr lang="en-US" sz="3200" dirty="0" err="1">
                <a:solidFill>
                  <a:srgbClr val="0070C0"/>
                </a:solidFill>
                <a:latin typeface="Arial" panose="020B0604020202020204" pitchFamily="34" charset="0"/>
                <a:cs typeface="Arial" panose="020B0604020202020204" pitchFamily="34" charset="0"/>
              </a:rPr>
              <a:t>Tiêm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trở</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về</a:t>
            </a:r>
            <a:r>
              <a:rPr lang="en-US" sz="3200" dirty="0">
                <a:solidFill>
                  <a:srgbClr val="0070C0"/>
                </a:solidFill>
                <a:latin typeface="Arial" panose="020B0604020202020204" pitchFamily="34" charset="0"/>
                <a:cs typeface="Arial" panose="020B0604020202020204" pitchFamily="34" charset="0"/>
              </a:rPr>
              <a:t>.</a:t>
            </a:r>
            <a:endParaRPr lang="vi-VN" sz="3200" dirty="0">
              <a:solidFill>
                <a:srgbClr val="0070C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817ADC9-D892-464F-8659-BF7195CA29D3}"/>
              </a:ext>
            </a:extLst>
          </p:cNvPr>
          <p:cNvCxnSpPr>
            <a:cxnSpLocks/>
          </p:cNvCxnSpPr>
          <p:nvPr/>
        </p:nvCxnSpPr>
        <p:spPr>
          <a:xfrm>
            <a:off x="1497202" y="920201"/>
            <a:ext cx="4297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79F1C-CA66-4B03-B298-7458720823C6}"/>
              </a:ext>
            </a:extLst>
          </p:cNvPr>
          <p:cNvSpPr txBox="1"/>
          <p:nvPr/>
        </p:nvSpPr>
        <p:spPr>
          <a:xfrm>
            <a:off x="2714018" y="1606473"/>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khắc</a:t>
            </a:r>
            <a:endParaRPr lang="vi-VN" sz="3200"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8E79F1C-CA66-4B03-B298-7458720823C6}"/>
              </a:ext>
            </a:extLst>
          </p:cNvPr>
          <p:cNvSpPr txBox="1"/>
          <p:nvPr/>
        </p:nvSpPr>
        <p:spPr>
          <a:xfrm>
            <a:off x="7496785" y="1606473"/>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thả</a:t>
            </a:r>
            <a:endParaRPr lang="vi-VN" sz="32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8E79F1C-CA66-4B03-B298-7458720823C6}"/>
              </a:ext>
            </a:extLst>
          </p:cNvPr>
          <p:cNvSpPr txBox="1"/>
          <p:nvPr/>
        </p:nvSpPr>
        <p:spPr>
          <a:xfrm>
            <a:off x="2733474" y="2098351"/>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nhờ</a:t>
            </a:r>
            <a:endParaRPr lang="vi-VN"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8E79F1C-CA66-4B03-B298-7458720823C6}"/>
              </a:ext>
            </a:extLst>
          </p:cNvPr>
          <p:cNvSpPr txBox="1"/>
          <p:nvPr/>
        </p:nvSpPr>
        <p:spPr>
          <a:xfrm>
            <a:off x="4560653" y="2093254"/>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đưa</a:t>
            </a:r>
            <a:endParaRPr lang="vi-VN"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8E79F1C-CA66-4B03-B298-7458720823C6}"/>
              </a:ext>
            </a:extLst>
          </p:cNvPr>
          <p:cNvSpPr txBox="1"/>
          <p:nvPr/>
        </p:nvSpPr>
        <p:spPr>
          <a:xfrm>
            <a:off x="2508928" y="2578454"/>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vớt</a:t>
            </a:r>
            <a:endParaRPr lang="vi-VN"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E79F1C-CA66-4B03-B298-7458720823C6}"/>
              </a:ext>
            </a:extLst>
          </p:cNvPr>
          <p:cNvSpPr txBox="1"/>
          <p:nvPr/>
        </p:nvSpPr>
        <p:spPr>
          <a:xfrm>
            <a:off x="6970232" y="2576665"/>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dâng</a:t>
            </a:r>
            <a:endParaRPr lang="vi-VN" sz="3200" dirty="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8E79F1C-CA66-4B03-B298-7458720823C6}"/>
              </a:ext>
            </a:extLst>
          </p:cNvPr>
          <p:cNvSpPr txBox="1"/>
          <p:nvPr/>
        </p:nvSpPr>
        <p:spPr>
          <a:xfrm>
            <a:off x="2244660" y="3070332"/>
            <a:ext cx="1676400"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hối</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hận</a:t>
            </a:r>
            <a:endParaRPr lang="vi-VN" sz="3200" dirty="0">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8E79F1C-CA66-4B03-B298-7458720823C6}"/>
              </a:ext>
            </a:extLst>
          </p:cNvPr>
          <p:cNvSpPr txBox="1"/>
          <p:nvPr/>
        </p:nvSpPr>
        <p:spPr>
          <a:xfrm>
            <a:off x="3678876" y="3071911"/>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cho</a:t>
            </a:r>
            <a:endParaRPr lang="vi-VN" sz="32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8E79F1C-CA66-4B03-B298-7458720823C6}"/>
              </a:ext>
            </a:extLst>
          </p:cNvPr>
          <p:cNvSpPr txBox="1"/>
          <p:nvPr/>
        </p:nvSpPr>
        <p:spPr>
          <a:xfrm>
            <a:off x="4454866" y="3070332"/>
            <a:ext cx="1128408"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đón</a:t>
            </a:r>
            <a:endParaRPr lang="vi-VN" sz="3200" dirty="0">
              <a:solidFill>
                <a:srgbClr val="FF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8E79F1C-CA66-4B03-B298-7458720823C6}"/>
              </a:ext>
            </a:extLst>
          </p:cNvPr>
          <p:cNvSpPr txBox="1"/>
          <p:nvPr/>
        </p:nvSpPr>
        <p:spPr>
          <a:xfrm>
            <a:off x="529628" y="3549251"/>
            <a:ext cx="2046050" cy="584775"/>
          </a:xfrm>
          <a:prstGeom prst="rect">
            <a:avLst/>
          </a:prstGeom>
          <a:noFill/>
        </p:spPr>
        <p:txBody>
          <a:bodyPr wrap="square" rtlCol="0">
            <a:spAutoFit/>
          </a:bodyPr>
          <a:lstStyle/>
          <a:p>
            <a:r>
              <a:rPr lang="en-US" sz="3200" dirty="0" err="1" smtClean="0">
                <a:solidFill>
                  <a:srgbClr val="FF0000"/>
                </a:solidFill>
                <a:latin typeface="Arial" panose="020B0604020202020204" pitchFamily="34" charset="0"/>
                <a:cs typeface="Arial" panose="020B0604020202020204" pitchFamily="34" charset="0"/>
              </a:rPr>
              <a:t>trở</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về</a:t>
            </a:r>
            <a:endParaRPr lang="vi-VN" sz="3200"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8E79F1C-CA66-4B03-B298-7458720823C6}"/>
              </a:ext>
            </a:extLst>
          </p:cNvPr>
          <p:cNvSpPr txBox="1"/>
          <p:nvPr/>
        </p:nvSpPr>
        <p:spPr>
          <a:xfrm>
            <a:off x="6064158" y="2576664"/>
            <a:ext cx="1128408" cy="584775"/>
          </a:xfrm>
          <a:prstGeom prst="rect">
            <a:avLst/>
          </a:prstGeom>
          <a:noFill/>
        </p:spPr>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đem</a:t>
            </a:r>
            <a:endParaRPr lang="vi-VN" sz="3200"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P spid="23" grpId="0"/>
      <p:bldP spid="26" grpId="0"/>
      <p:bldP spid="30" grpId="0"/>
      <p:bldP spid="3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38F5B7B-B24F-46F6-B34C-65F63C7DC780}"/>
              </a:ext>
            </a:extLst>
          </p:cNvPr>
          <p:cNvSpPr txBox="1"/>
          <p:nvPr/>
        </p:nvSpPr>
        <p:spPr>
          <a:xfrm>
            <a:off x="829794" y="470943"/>
            <a:ext cx="7730546" cy="523220"/>
          </a:xfrm>
          <a:prstGeom prst="rect">
            <a:avLst/>
          </a:prstGeom>
          <a:noFill/>
        </p:spPr>
        <p:txBody>
          <a:bodyPr wrap="square" rtlCol="0">
            <a:spAutoFit/>
          </a:bodyPr>
          <a:lstStyle/>
          <a:p>
            <a:pPr algn="just"/>
            <a:r>
              <a:rPr lang="en-US" sz="2800" b="1" dirty="0">
                <a:solidFill>
                  <a:srgbClr val="FF0000"/>
                </a:solidFill>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vừa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D817ADC9-D892-464F-8659-BF7195CA29D3}"/>
              </a:ext>
            </a:extLst>
          </p:cNvPr>
          <p:cNvCxnSpPr>
            <a:cxnSpLocks/>
          </p:cNvCxnSpPr>
          <p:nvPr/>
        </p:nvCxnSpPr>
        <p:spPr>
          <a:xfrm>
            <a:off x="1331831" y="994163"/>
            <a:ext cx="192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17ADC9-D892-464F-8659-BF7195CA29D3}"/>
              </a:ext>
            </a:extLst>
          </p:cNvPr>
          <p:cNvCxnSpPr>
            <a:cxnSpLocks/>
          </p:cNvCxnSpPr>
          <p:nvPr/>
        </p:nvCxnSpPr>
        <p:spPr>
          <a:xfrm>
            <a:off x="3938845" y="994163"/>
            <a:ext cx="32918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E79F1C-CA66-4B03-B298-7458720823C6}"/>
              </a:ext>
            </a:extLst>
          </p:cNvPr>
          <p:cNvSpPr txBox="1"/>
          <p:nvPr/>
        </p:nvSpPr>
        <p:spPr>
          <a:xfrm>
            <a:off x="579618" y="1232214"/>
            <a:ext cx="1264090"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khắc</a:t>
            </a:r>
            <a:endParaRPr lang="vi-VN" sz="3200"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8E79F1C-CA66-4B03-B298-7458720823C6}"/>
              </a:ext>
            </a:extLst>
          </p:cNvPr>
          <p:cNvSpPr txBox="1"/>
          <p:nvPr/>
        </p:nvSpPr>
        <p:spPr>
          <a:xfrm>
            <a:off x="2123662" y="1224994"/>
            <a:ext cx="1646591"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thả</a:t>
            </a:r>
            <a:endParaRPr lang="vi-VN" sz="3200"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8E79F1C-CA66-4B03-B298-7458720823C6}"/>
              </a:ext>
            </a:extLst>
          </p:cNvPr>
          <p:cNvSpPr txBox="1"/>
          <p:nvPr/>
        </p:nvSpPr>
        <p:spPr>
          <a:xfrm>
            <a:off x="4130863" y="1232214"/>
            <a:ext cx="1128406"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nhờ</a:t>
            </a:r>
            <a:endParaRPr lang="vi-VN" sz="3200"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E79F1C-CA66-4B03-B298-7458720823C6}"/>
              </a:ext>
            </a:extLst>
          </p:cNvPr>
          <p:cNvSpPr txBox="1"/>
          <p:nvPr/>
        </p:nvSpPr>
        <p:spPr>
          <a:xfrm>
            <a:off x="5584764" y="1224995"/>
            <a:ext cx="1163523"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đưa</a:t>
            </a:r>
            <a:endParaRPr lang="vi-VN" sz="3200"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8E79F1C-CA66-4B03-B298-7458720823C6}"/>
              </a:ext>
            </a:extLst>
          </p:cNvPr>
          <p:cNvSpPr txBox="1"/>
          <p:nvPr/>
        </p:nvSpPr>
        <p:spPr>
          <a:xfrm>
            <a:off x="7073782" y="1224993"/>
            <a:ext cx="1486557"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vớt</a:t>
            </a:r>
            <a:endParaRPr lang="vi-VN" sz="3200" dirty="0">
              <a:solidFill>
                <a:srgbClr val="0070C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8E79F1C-CA66-4B03-B298-7458720823C6}"/>
              </a:ext>
            </a:extLst>
          </p:cNvPr>
          <p:cNvSpPr txBox="1"/>
          <p:nvPr/>
        </p:nvSpPr>
        <p:spPr>
          <a:xfrm>
            <a:off x="604836" y="1934205"/>
            <a:ext cx="1238871"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dâng</a:t>
            </a:r>
            <a:endParaRPr lang="vi-VN" sz="3200" dirty="0">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8E79F1C-CA66-4B03-B298-7458720823C6}"/>
              </a:ext>
            </a:extLst>
          </p:cNvPr>
          <p:cNvSpPr txBox="1"/>
          <p:nvPr/>
        </p:nvSpPr>
        <p:spPr>
          <a:xfrm>
            <a:off x="2093854" y="1934104"/>
            <a:ext cx="1676400"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hối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hận</a:t>
            </a:r>
            <a:endParaRPr lang="vi-VN" sz="3200" dirty="0">
              <a:solidFill>
                <a:srgbClr val="0070C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8E79F1C-CA66-4B03-B298-7458720823C6}"/>
              </a:ext>
            </a:extLst>
          </p:cNvPr>
          <p:cNvSpPr txBox="1"/>
          <p:nvPr/>
        </p:nvSpPr>
        <p:spPr>
          <a:xfrm>
            <a:off x="4130863" y="1934104"/>
            <a:ext cx="1128406"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cho</a:t>
            </a:r>
            <a:endParaRPr lang="vi-VN" sz="3200" dirty="0">
              <a:solidFill>
                <a:srgbClr val="0070C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8E79F1C-CA66-4B03-B298-7458720823C6}"/>
              </a:ext>
            </a:extLst>
          </p:cNvPr>
          <p:cNvSpPr txBox="1"/>
          <p:nvPr/>
        </p:nvSpPr>
        <p:spPr>
          <a:xfrm>
            <a:off x="7073782" y="1925455"/>
            <a:ext cx="1486558"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trở</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về</a:t>
            </a:r>
            <a:endParaRPr lang="vi-VN" sz="3200"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8E79F1C-CA66-4B03-B298-7458720823C6}"/>
              </a:ext>
            </a:extLst>
          </p:cNvPr>
          <p:cNvSpPr txBox="1"/>
          <p:nvPr/>
        </p:nvSpPr>
        <p:spPr>
          <a:xfrm>
            <a:off x="5584764" y="1925454"/>
            <a:ext cx="1263508" cy="584775"/>
          </a:xfrm>
          <a:prstGeom prst="rect">
            <a:avLst/>
          </a:prstGeom>
          <a:solidFill>
            <a:schemeClr val="accent5">
              <a:lumMod val="20000"/>
              <a:lumOff val="80000"/>
            </a:schemeClr>
          </a:solidFill>
        </p:spPr>
        <p:txBody>
          <a:bodyPr wrap="square" rtlCol="0">
            <a:spAutoFit/>
          </a:bodyPr>
          <a:lstStyle/>
          <a:p>
            <a:pPr algn="ctr"/>
            <a:r>
              <a:rPr lang="en-US" sz="3200" dirty="0" err="1" smtClean="0">
                <a:solidFill>
                  <a:srgbClr val="0070C0"/>
                </a:solidFill>
                <a:latin typeface="Arial" panose="020B0604020202020204" pitchFamily="34" charset="0"/>
                <a:cs typeface="Arial" panose="020B0604020202020204" pitchFamily="34" charset="0"/>
              </a:rPr>
              <a:t>đón</a:t>
            </a:r>
            <a:endParaRPr lang="vi-VN" sz="3200"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226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animBg="1"/>
      <p:bldP spid="19" grpId="0" animBg="1"/>
      <p:bldP spid="20" grpId="0" animBg="1"/>
      <p:bldP spid="21" grpId="0" animBg="1"/>
      <p:bldP spid="23" grpId="0" animBg="1"/>
      <p:bldP spid="26"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2287268" y="1390820"/>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1107996"/>
            </a:xfrm>
            <a:prstGeom prst="rect">
              <a:avLst/>
            </a:prstGeom>
            <a:noFill/>
          </p:spPr>
          <p:txBody>
            <a:bodyPr wrap="square" rtlCol="0">
              <a:spAutoFit/>
            </a:bodyPr>
            <a:lstStyle/>
            <a:p>
              <a:pPr algn="ctr">
                <a:lnSpc>
                  <a:spcPct val="150000"/>
                </a:lnSpc>
              </a:pPr>
              <a:r>
                <a:rPr lang="en-US" sz="4400" b="1" dirty="0">
                  <a:solidFill>
                    <a:srgbClr val="17479D"/>
                  </a:solidFill>
                  <a:latin typeface="Arial" panose="020B0604020202020204" pitchFamily="34" charset="0"/>
                  <a:cs typeface="Arial" panose="020B0604020202020204" pitchFamily="34" charset="0"/>
                </a:rPr>
                <a:t>VIẾT</a:t>
              </a: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Arial" panose="020B0604020202020204" pitchFamily="34" charset="0"/>
                  <a:cs typeface="Arial" panose="020B0604020202020204" pitchFamily="34" charset="0"/>
                </a:rPr>
                <a:t>TIẾT </a:t>
              </a:r>
              <a:r>
                <a:rPr lang="en-US" sz="2800" b="1" dirty="0">
                  <a:solidFill>
                    <a:schemeClr val="accent1">
                      <a:lumMod val="50000"/>
                    </a:schemeClr>
                  </a:solidFill>
                  <a:latin typeface="Arial" panose="020B0604020202020204" pitchFamily="34" charset="0"/>
                  <a:cs typeface="Arial" panose="020B0604020202020204" pitchFamily="34" charset="0"/>
                </a:rPr>
                <a:t>3</a:t>
              </a:r>
            </a:p>
          </p:txBody>
        </p:sp>
      </p:grpSp>
      <p:pic>
        <p:nvPicPr>
          <p:cNvPr id="12"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72178" y="3197641"/>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826877" y="1149951"/>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17" name="Google Shape;1715;p64"/>
          <p:cNvSpPr/>
          <p:nvPr/>
        </p:nvSpPr>
        <p:spPr>
          <a:xfrm rot="-2019064">
            <a:off x="1003060" y="1191304"/>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18" name="Google Shape;1716;p64"/>
          <p:cNvSpPr/>
          <p:nvPr/>
        </p:nvSpPr>
        <p:spPr>
          <a:xfrm rot="-2019064">
            <a:off x="1202982" y="1319949"/>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19" name="Google Shape;1725;p64"/>
          <p:cNvGrpSpPr/>
          <p:nvPr/>
        </p:nvGrpSpPr>
        <p:grpSpPr>
          <a:xfrm rot="-1723955">
            <a:off x="1549984" y="408240"/>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sp>
        <p:nvSpPr>
          <p:cNvPr id="23" name="Google Shape;1714;p64"/>
          <p:cNvSpPr/>
          <p:nvPr/>
        </p:nvSpPr>
        <p:spPr>
          <a:xfrm rot="-2019064">
            <a:off x="1130538" y="510000"/>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24" name="Google Shape;1725;p64"/>
          <p:cNvGrpSpPr/>
          <p:nvPr/>
        </p:nvGrpSpPr>
        <p:grpSpPr>
          <a:xfrm rot="6447076">
            <a:off x="1481903" y="1210922"/>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0791DFAF-7B5C-486E-BD02-BA0398BB4625}"/>
              </a:ext>
            </a:extLst>
          </p:cNvPr>
          <p:cNvGrpSpPr/>
          <p:nvPr/>
        </p:nvGrpSpPr>
        <p:grpSpPr>
          <a:xfrm>
            <a:off x="751534" y="629537"/>
            <a:ext cx="1971949" cy="587246"/>
            <a:chOff x="328799" y="617893"/>
            <a:chExt cx="1971949" cy="587246"/>
          </a:xfrm>
        </p:grpSpPr>
        <p:sp>
          <p:nvSpPr>
            <p:cNvPr id="29" name="TextBox 28">
              <a:extLst>
                <a:ext uri="{FF2B5EF4-FFF2-40B4-BE49-F238E27FC236}">
                  <a16:creationId xmlns:a16="http://schemas.microsoft.com/office/drawing/2014/main" id="{44180646-D113-48BC-A562-264712E0194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Arial" panose="020B0604020202020204" pitchFamily="34" charset="0"/>
                  <a:cs typeface="Arial" panose="020B0604020202020204" pitchFamily="34" charset="0"/>
                </a:rPr>
                <a:t>BÀI 21 </a:t>
              </a:r>
            </a:p>
          </p:txBody>
        </p:sp>
        <p:sp>
          <p:nvSpPr>
            <p:cNvPr id="30" name="TextBox 29">
              <a:extLst>
                <a:ext uri="{FF2B5EF4-FFF2-40B4-BE49-F238E27FC236}">
                  <a16:creationId xmlns:a16="http://schemas.microsoft.com/office/drawing/2014/main" id="{E4A46463-A388-4405-BA5C-1A995D6C1036}"/>
                </a:ext>
              </a:extLst>
            </p:cNvPr>
            <p:cNvSpPr txBox="1"/>
            <p:nvPr/>
          </p:nvSpPr>
          <p:spPr>
            <a:xfrm>
              <a:off x="328799" y="620364"/>
              <a:ext cx="1677443" cy="584775"/>
            </a:xfrm>
            <a:prstGeom prst="rect">
              <a:avLst/>
            </a:prstGeom>
            <a:noFill/>
          </p:spPr>
          <p:txBody>
            <a:bodyPr wrap="square" rtlCol="0">
              <a:spAutoFit/>
            </a:bodyPr>
            <a:lstStyle/>
            <a:p>
              <a:r>
                <a:rPr lang="en-US" sz="3200" dirty="0">
                  <a:solidFill>
                    <a:schemeClr val="bg1">
                      <a:lumMod val="75000"/>
                    </a:schemeClr>
                  </a:solidFill>
                  <a:latin typeface="Arial" panose="020B0604020202020204" pitchFamily="34" charset="0"/>
                  <a:cs typeface="Arial" panose="020B0604020202020204" pitchFamily="34" charset="0"/>
                </a:rPr>
                <a:t>BÀI 21</a:t>
              </a:r>
            </a:p>
          </p:txBody>
        </p:sp>
      </p:grpSp>
      <p:sp>
        <p:nvSpPr>
          <p:cNvPr id="31" name="TextBox 30">
            <a:extLst>
              <a:ext uri="{FF2B5EF4-FFF2-40B4-BE49-F238E27FC236}">
                <a16:creationId xmlns:a16="http://schemas.microsoft.com/office/drawing/2014/main" id="{407E8FA4-7810-4F1D-AE41-ECBCFB5D483C}"/>
              </a:ext>
            </a:extLst>
          </p:cNvPr>
          <p:cNvSpPr txBox="1"/>
          <p:nvPr/>
        </p:nvSpPr>
        <p:spPr>
          <a:xfrm>
            <a:off x="2817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Arial" panose="020B0604020202020204" pitchFamily="34" charset="0"/>
                <a:cs typeface="Arial" panose="020B0604020202020204" pitchFamily="34" charset="0"/>
              </a:rPr>
              <a:t>MAI AN TIÊM</a:t>
            </a:r>
          </a:p>
        </p:txBody>
      </p:sp>
    </p:spTree>
    <p:custDataLst>
      <p:tags r:id="rId1"/>
    </p:custDataLst>
    <p:extLst>
      <p:ext uri="{BB962C8B-B14F-4D97-AF65-F5344CB8AC3E}">
        <p14:creationId xmlns:p14="http://schemas.microsoft.com/office/powerpoint/2010/main" val="3186999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3521834" y="501026"/>
            <a:ext cx="4153290"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en-US" sz="4400" b="1" dirty="0">
                <a:solidFill>
                  <a:schemeClr val="bg2">
                    <a:lumMod val="20000"/>
                    <a:lumOff val="80000"/>
                  </a:schemeClr>
                </a:solidFill>
                <a:latin typeface="HP001 4 hàng" panose="020B0603050302020204" pitchFamily="34" charset="0"/>
              </a:rPr>
              <a:t>W</a:t>
            </a:r>
            <a:endParaRPr lang="en-US" sz="3600" dirty="0">
              <a:solidFill>
                <a:schemeClr val="bg2">
                  <a:lumMod val="20000"/>
                  <a:lumOff val="80000"/>
                </a:schemeClr>
              </a:solidFill>
              <a:latin typeface="HP001" panose="020B0603050302020204" pitchFamily="34" charset="0"/>
              <a:ea typeface="HP001" panose="020B0603050302020204" pitchFamily="34" charset="0"/>
            </a:endParaRPr>
          </a:p>
        </p:txBody>
      </p:sp>
      <p:pic>
        <p:nvPicPr>
          <p:cNvPr id="4" name="Picture 3">
            <a:extLst>
              <a:ext uri="{FF2B5EF4-FFF2-40B4-BE49-F238E27FC236}">
                <a16:creationId xmlns:a16="http://schemas.microsoft.com/office/drawing/2014/main" id="{622EC643-2000-4695-AA6E-E0A5979C136C}"/>
              </a:ext>
            </a:extLst>
          </p:cNvPr>
          <p:cNvPicPr>
            <a:picLocks noChangeAspect="1"/>
          </p:cNvPicPr>
          <p:nvPr/>
        </p:nvPicPr>
        <p:blipFill rotWithShape="1">
          <a:blip r:embed="rId3"/>
          <a:srcRect l="58248" t="320" r="-214" b="-1248"/>
          <a:stretch/>
        </p:blipFill>
        <p:spPr>
          <a:xfrm>
            <a:off x="1911059" y="1352145"/>
            <a:ext cx="3245601" cy="3309786"/>
          </a:xfrm>
          <a:prstGeom prst="rect">
            <a:avLst/>
          </a:prstGeom>
        </p:spPr>
      </p:pic>
      <p:pic>
        <p:nvPicPr>
          <p:cNvPr id="3" name="Picture 2">
            <a:extLst>
              <a:ext uri="{FF2B5EF4-FFF2-40B4-BE49-F238E27FC236}">
                <a16:creationId xmlns:a16="http://schemas.microsoft.com/office/drawing/2014/main" id="{094A7B6D-EB74-409F-BDD4-A9D50E26010D}"/>
              </a:ext>
            </a:extLst>
          </p:cNvPr>
          <p:cNvPicPr>
            <a:picLocks noChangeAspect="1"/>
          </p:cNvPicPr>
          <p:nvPr/>
        </p:nvPicPr>
        <p:blipFill rotWithShape="1">
          <a:blip r:embed="rId4"/>
          <a:srcRect l="13882" t="24511" r="13656" b="23243"/>
          <a:stretch/>
        </p:blipFill>
        <p:spPr>
          <a:xfrm>
            <a:off x="6014518" y="2968486"/>
            <a:ext cx="1660606" cy="1693445"/>
          </a:xfrm>
          <a:prstGeom prst="rect">
            <a:avLst/>
          </a:prstGeom>
        </p:spPr>
      </p:pic>
      <p:pic>
        <p:nvPicPr>
          <p:cNvPr id="6" name="Picture 5">
            <a:extLst>
              <a:ext uri="{FF2B5EF4-FFF2-40B4-BE49-F238E27FC236}">
                <a16:creationId xmlns:a16="http://schemas.microsoft.com/office/drawing/2014/main" id="{F1F88526-B607-4906-8510-A255471D02E8}"/>
              </a:ext>
            </a:extLst>
          </p:cNvPr>
          <p:cNvPicPr>
            <a:picLocks noChangeAspect="1"/>
          </p:cNvPicPr>
          <p:nvPr/>
        </p:nvPicPr>
        <p:blipFill>
          <a:blip r:embed="rId5"/>
          <a:stretch>
            <a:fillRect/>
          </a:stretch>
        </p:blipFill>
        <p:spPr>
          <a:xfrm>
            <a:off x="505069" y="215121"/>
            <a:ext cx="1500405" cy="1540107"/>
          </a:xfrm>
          <a:prstGeom prst="flowChartConnector">
            <a:avLst/>
          </a:prstGeom>
          <a:ln>
            <a:noFill/>
          </a:ln>
          <a:effectLst>
            <a:softEdge rad="112500"/>
          </a:effectLst>
        </p:spPr>
      </p:pic>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F4C8C-9B9C-484A-9F12-FB31106D5450}"/>
              </a:ext>
            </a:extLst>
          </p:cNvPr>
          <p:cNvSpPr txBox="1"/>
          <p:nvPr/>
        </p:nvSpPr>
        <p:spPr>
          <a:xfrm>
            <a:off x="1894714" y="405668"/>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W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4" name="chữ hoa N kiểu 2 cỡ nhỏ 2,5 ly">
            <a:hlinkClick r:id="" action="ppaction://media"/>
            <a:extLst>
              <a:ext uri="{FF2B5EF4-FFF2-40B4-BE49-F238E27FC236}">
                <a16:creationId xmlns:a16="http://schemas.microsoft.com/office/drawing/2014/main" id="{3FC60D22-2C07-4E3B-9D59-FACD26E988EF}"/>
              </a:ext>
            </a:extLst>
          </p:cNvPr>
          <p:cNvPicPr>
            <a:picLocks noChangeAspect="1"/>
          </p:cNvPicPr>
          <p:nvPr>
            <a:videoFile r:link="rId2"/>
            <p:extLst>
              <p:ext uri="{DAA4B4D4-6D71-4841-9C94-3DE7FCFB9230}">
                <p14:media xmlns:p14="http://schemas.microsoft.com/office/powerpoint/2010/main" r:embed="rId3">
                  <p14:trim st="16235"/>
                </p14:media>
              </p:ext>
            </p:extLst>
          </p:nvPr>
        </p:nvPicPr>
        <p:blipFill>
          <a:blip r:embed="rId5"/>
          <a:stretch>
            <a:fillRect/>
          </a:stretch>
        </p:blipFill>
        <p:spPr>
          <a:xfrm>
            <a:off x="1677422" y="1136926"/>
            <a:ext cx="5789156" cy="3256400"/>
          </a:xfrm>
          <a:prstGeom prst="rect">
            <a:avLst/>
          </a:prstGeom>
        </p:spPr>
      </p:pic>
    </p:spTree>
    <p:custDataLst>
      <p:tags r:id="rId1"/>
    </p:custDataLst>
    <p:extLst>
      <p:ext uri="{BB962C8B-B14F-4D97-AF65-F5344CB8AC3E}">
        <p14:creationId xmlns:p14="http://schemas.microsoft.com/office/powerpoint/2010/main"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A14ACB-BA2A-42D1-98F7-CA57672DDE68}"/>
              </a:ext>
            </a:extLst>
          </p:cNvPr>
          <p:cNvSpPr txBox="1"/>
          <p:nvPr/>
        </p:nvSpPr>
        <p:spPr>
          <a:xfrm>
            <a:off x="2008004" y="1993113"/>
            <a:ext cx="8717763" cy="523220"/>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Chữ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hoa</a:t>
            </a:r>
            <a:r>
              <a:rPr lang="en-US" sz="280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33F8E6D-9AC2-4331-A7C4-05CC848F23A0}"/>
              </a:ext>
            </a:extLst>
          </p:cNvPr>
          <p:cNvGrpSpPr/>
          <p:nvPr/>
        </p:nvGrpSpPr>
        <p:grpSpPr>
          <a:xfrm>
            <a:off x="750991" y="468579"/>
            <a:ext cx="8028941" cy="1275556"/>
            <a:chOff x="418676" y="2043957"/>
            <a:chExt cx="5867824" cy="870169"/>
          </a:xfrm>
        </p:grpSpPr>
        <p:pic>
          <p:nvPicPr>
            <p:cNvPr id="9" name="Picture 8">
              <a:extLst>
                <a:ext uri="{FF2B5EF4-FFF2-40B4-BE49-F238E27FC236}">
                  <a16:creationId xmlns:a16="http://schemas.microsoft.com/office/drawing/2014/main" id="{7D825A87-34B8-4C08-A6CD-491543AA1F38}"/>
                </a:ext>
              </a:extLst>
            </p:cNvPr>
            <p:cNvPicPr>
              <a:picLocks noChangeAspect="1"/>
            </p:cNvPicPr>
            <p:nvPr/>
          </p:nvPicPr>
          <p:blipFill rotWithShape="1">
            <a:blip r:embed="rId3"/>
            <a:srcRect l="1" r="27106" b="84500"/>
            <a:stretch/>
          </p:blipFill>
          <p:spPr>
            <a:xfrm>
              <a:off x="418676" y="2043957"/>
              <a:ext cx="5867824" cy="870169"/>
            </a:xfrm>
            <a:prstGeom prst="rect">
              <a:avLst/>
            </a:prstGeom>
          </p:spPr>
        </p:pic>
        <p:sp>
          <p:nvSpPr>
            <p:cNvPr id="11" name="TextBox 10">
              <a:extLst>
                <a:ext uri="{FF2B5EF4-FFF2-40B4-BE49-F238E27FC236}">
                  <a16:creationId xmlns:a16="http://schemas.microsoft.com/office/drawing/2014/main" id="{B587FF6E-AB2B-43A3-AB65-0FC2F75F5A7E}"/>
                </a:ext>
              </a:extLst>
            </p:cNvPr>
            <p:cNvSpPr txBox="1"/>
            <p:nvPr/>
          </p:nvSpPr>
          <p:spPr>
            <a:xfrm>
              <a:off x="476479" y="2340143"/>
              <a:ext cx="5799243" cy="482911"/>
            </a:xfrm>
            <a:prstGeom prst="rect">
              <a:avLst/>
            </a:prstGeom>
            <a:noFill/>
          </p:spPr>
          <p:txBody>
            <a:bodyPr wrap="square">
              <a:spAutoFit/>
            </a:bodyPr>
            <a:lstStyle/>
            <a:p>
              <a:r>
                <a:rPr lang="en-US" sz="4000" b="1" dirty="0">
                  <a:solidFill>
                    <a:srgbClr val="FF0000"/>
                  </a:solidFill>
                  <a:latin typeface="HP001 4 hàng" panose="020B0603050302020204" pitchFamily="34" charset="0"/>
                </a:rPr>
                <a:t>W</a:t>
              </a:r>
              <a:r>
                <a:rPr lang="vi-VN" sz="4000" b="1" dirty="0">
                  <a:solidFill>
                    <a:srgbClr val="FF0000"/>
                  </a:solidFill>
                  <a:latin typeface="HP001 4 hàng" panose="020B0603050302020204" pitchFamily="34" charset="0"/>
                </a:rPr>
                <a:t>gưƟ V</a:t>
              </a:r>
              <a:r>
                <a:rPr lang="el-GR" sz="4000" b="1" dirty="0">
                  <a:solidFill>
                    <a:srgbClr val="FF0000"/>
                  </a:solidFill>
                  <a:latin typeface="HP001 4 hàng" panose="020B0603050302020204" pitchFamily="34" charset="0"/>
                </a:rPr>
                <a:t>Η</a:t>
              </a:r>
              <a:r>
                <a:rPr lang="vi-VN" sz="4000" b="1" dirty="0">
                  <a:solidFill>
                    <a:srgbClr val="FF0000"/>
                  </a:solidFill>
                  <a:latin typeface="HP001 4 hàng" panose="020B0603050302020204" pitchFamily="34" charset="0"/>
                </a:rPr>
                <a:t>İ</a:t>
              </a:r>
              <a:r>
                <a:rPr lang="el-GR" sz="4000" b="1" dirty="0">
                  <a:solidFill>
                    <a:srgbClr val="FF0000"/>
                  </a:solidFill>
                  <a:latin typeface="HP001 4 hàng" panose="020B0603050302020204" pitchFamily="34" charset="0"/>
                </a:rPr>
                <a:t>Ι </a:t>
              </a:r>
              <a:r>
                <a:rPr lang="en-US" sz="4000" b="1" dirty="0">
                  <a:solidFill>
                    <a:srgbClr val="FF0000"/>
                  </a:solidFill>
                  <a:latin typeface="HP001 4 hàng" panose="020B0603050302020204" pitchFamily="34" charset="0"/>
                </a:rPr>
                <a:t>W</a:t>
              </a:r>
              <a:r>
                <a:rPr lang="vi-VN" sz="4000" b="1" dirty="0">
                  <a:solidFill>
                    <a:srgbClr val="FF0000"/>
                  </a:solidFill>
                  <a:latin typeface="HP001 4 hàng" panose="020B0603050302020204" pitchFamily="34" charset="0"/>
                </a:rPr>
                <a:t>am cần cù, sáng Ǉạo. </a:t>
              </a:r>
              <a:endParaRPr lang="en-US" sz="4000" b="1" dirty="0">
                <a:solidFill>
                  <a:srgbClr val="FF0000"/>
                </a:solidFill>
                <a:latin typeface="HP001 4 hàng" panose="020B0603050302020204" pitchFamily="34" charset="0"/>
              </a:endParaRPr>
            </a:p>
          </p:txBody>
        </p:sp>
      </p:grpSp>
      <p:sp>
        <p:nvSpPr>
          <p:cNvPr id="14" name="TextBox 13">
            <a:extLst>
              <a:ext uri="{FF2B5EF4-FFF2-40B4-BE49-F238E27FC236}">
                <a16:creationId xmlns:a16="http://schemas.microsoft.com/office/drawing/2014/main" id="{A00E950B-C8BB-4935-91C5-B7A3E6C7EADE}"/>
              </a:ext>
            </a:extLst>
          </p:cNvPr>
          <p:cNvSpPr txBox="1"/>
          <p:nvPr/>
        </p:nvSpPr>
        <p:spPr>
          <a:xfrm>
            <a:off x="292954" y="3181498"/>
            <a:ext cx="8472231" cy="523220"/>
          </a:xfrm>
          <a:prstGeom prst="rect">
            <a:avLst/>
          </a:prstGeom>
          <a:noFill/>
        </p:spPr>
        <p:txBody>
          <a:bodyPr wrap="square" rtlCol="0">
            <a:spAutoFit/>
          </a:bodyPr>
          <a:lstStyle/>
          <a:p>
            <a:pPr algn="just"/>
            <a:r>
              <a:rPr lang="vi-VN" sz="2800" dirty="0">
                <a:solidFill>
                  <a:schemeClr val="accent6">
                    <a:lumMod val="75000"/>
                  </a:schemeClr>
                </a:solidFill>
                <a:latin typeface="UTM Avo" panose="02040603050506020204" pitchFamily="18" charset="0"/>
                <a:sym typeface="Wingdings" panose="05000000000000000000" pitchFamily="2" charset="2"/>
              </a:rPr>
              <a:t> </a:t>
            </a:r>
            <a:r>
              <a:rPr lang="en-US" sz="2800" dirty="0" err="1">
                <a:solidFill>
                  <a:schemeClr val="accent6">
                    <a:lumMod val="75000"/>
                  </a:schemeClr>
                </a:solidFill>
                <a:latin typeface="UTM Avo" panose="02040603050506020204" pitchFamily="18" charset="0"/>
              </a:rPr>
              <a:t>Khoảng</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cách</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giữa</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các</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chữ</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ghi</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tiếng</a:t>
            </a:r>
            <a:r>
              <a:rPr lang="en-US" sz="2800" dirty="0">
                <a:solidFill>
                  <a:schemeClr val="accent6">
                    <a:lumMod val="75000"/>
                  </a:schemeClr>
                </a:solidFill>
                <a:latin typeface="UTM Avo" panose="02040603050506020204" pitchFamily="18" charset="0"/>
              </a:rPr>
              <a:t> </a:t>
            </a:r>
            <a:r>
              <a:rPr lang="en-US" sz="2800" dirty="0" err="1">
                <a:solidFill>
                  <a:schemeClr val="accent6">
                    <a:lumMod val="75000"/>
                  </a:schemeClr>
                </a:solidFill>
                <a:latin typeface="UTM Avo" panose="02040603050506020204" pitchFamily="18" charset="0"/>
              </a:rPr>
              <a:t>là</a:t>
            </a:r>
            <a:r>
              <a:rPr lang="en-US" sz="2800" dirty="0">
                <a:solidFill>
                  <a:schemeClr val="accent6">
                    <a:lumMod val="75000"/>
                  </a:schemeClr>
                </a:solidFill>
                <a:latin typeface="UTM Avo" panose="02040603050506020204" pitchFamily="18" charset="0"/>
              </a:rPr>
              <a:t> 1 con </a:t>
            </a:r>
            <a:r>
              <a:rPr lang="en-US" sz="2800" dirty="0" err="1">
                <a:solidFill>
                  <a:schemeClr val="accent6">
                    <a:lumMod val="75000"/>
                  </a:schemeClr>
                </a:solidFill>
                <a:latin typeface="UTM Avo" panose="02040603050506020204" pitchFamily="18" charset="0"/>
              </a:rPr>
              <a:t>chữ</a:t>
            </a:r>
            <a:r>
              <a:rPr lang="en-US" sz="2800" dirty="0">
                <a:solidFill>
                  <a:schemeClr val="accent6">
                    <a:lumMod val="75000"/>
                  </a:schemeClr>
                </a:solidFill>
                <a:latin typeface="UTM Avo" panose="02040603050506020204" pitchFamily="18" charset="0"/>
              </a:rPr>
              <a:t> o.</a:t>
            </a:r>
            <a:endParaRPr lang="vi-VN" sz="28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41A12120-69C0-4ED1-8941-E290F22F507E}"/>
              </a:ext>
            </a:extLst>
          </p:cNvPr>
          <p:cNvSpPr txBox="1"/>
          <p:nvPr/>
        </p:nvSpPr>
        <p:spPr>
          <a:xfrm>
            <a:off x="2454045" y="2796777"/>
            <a:ext cx="3394784" cy="646331"/>
          </a:xfrm>
          <a:prstGeom prst="rect">
            <a:avLst/>
          </a:prstGeom>
          <a:noFill/>
        </p:spPr>
        <p:txBody>
          <a:bodyPr wrap="square" rtlCol="0">
            <a:spAutoFit/>
          </a:bodyPr>
          <a:lstStyle/>
          <a:p>
            <a:pPr algn="just"/>
            <a:r>
              <a:rPr lang="vi-VN" sz="3200" dirty="0">
                <a:solidFill>
                  <a:schemeClr val="accent6">
                    <a:lumMod val="75000"/>
                  </a:schemeClr>
                </a:solidFill>
                <a:latin typeface="UTM Avo" panose="02040603050506020204" pitchFamily="18" charset="0"/>
                <a:sym typeface="Wingdings" panose="05000000000000000000" pitchFamily="2" charset="2"/>
              </a:rPr>
              <a:t></a:t>
            </a:r>
            <a:r>
              <a:rPr lang="en-US" sz="3200" dirty="0">
                <a:solidFill>
                  <a:schemeClr val="accent6">
                    <a:lumMod val="75000"/>
                  </a:schemeClr>
                </a:solidFill>
                <a:latin typeface="UTM Avo" panose="02040603050506020204" pitchFamily="18" charset="0"/>
                <a:sym typeface="Wingdings" panose="05000000000000000000" pitchFamily="2" charset="2"/>
              </a:rPr>
              <a:t> </a:t>
            </a:r>
            <a:r>
              <a:rPr lang="en-US" sz="3200" dirty="0" err="1">
                <a:solidFill>
                  <a:schemeClr val="accent6">
                    <a:lumMod val="75000"/>
                  </a:schemeClr>
                </a:solidFill>
                <a:latin typeface="UTM Avo" panose="02040603050506020204" pitchFamily="18" charset="0"/>
                <a:sym typeface="Wingdings" panose="05000000000000000000" pitchFamily="2" charset="2"/>
              </a:rPr>
              <a:t>Chữ</a:t>
            </a:r>
            <a:r>
              <a:rPr lang="en-US" sz="3200" dirty="0">
                <a:solidFill>
                  <a:schemeClr val="accent6">
                    <a:lumMod val="75000"/>
                  </a:schemeClr>
                </a:solidFill>
                <a:latin typeface="UTM Avo" panose="02040603050506020204" pitchFamily="18" charset="0"/>
                <a:sym typeface="Wingdings" panose="05000000000000000000" pitchFamily="2" charset="2"/>
              </a:rPr>
              <a:t> </a:t>
            </a:r>
            <a:r>
              <a:rPr lang="en-US" sz="3600" b="1" dirty="0">
                <a:solidFill>
                  <a:srgbClr val="FF0000"/>
                </a:solidFill>
                <a:latin typeface="HP001 4 hàng" panose="020B0603050302020204" pitchFamily="34" charset="0"/>
              </a:rPr>
              <a:t>W, V</a:t>
            </a:r>
            <a:r>
              <a:rPr lang="en-US" sz="3200" dirty="0">
                <a:solidFill>
                  <a:schemeClr val="accent6">
                    <a:lumMod val="75000"/>
                  </a:schemeClr>
                </a:solidFill>
                <a:latin typeface="UTM Avo" panose="02040603050506020204" pitchFamily="18" charset="0"/>
              </a:rPr>
              <a:t>.</a:t>
            </a:r>
            <a:endParaRPr lang="vi-VN" sz="3200" dirty="0">
              <a:solidFill>
                <a:schemeClr val="accent6">
                  <a:lumMod val="75000"/>
                </a:schemeClr>
              </a:solidFill>
              <a:latin typeface="UTM Avo" panose="02040603050506020204" pitchFamily="18" charset="0"/>
            </a:endParaRPr>
          </a:p>
        </p:txBody>
      </p:sp>
      <p:sp>
        <p:nvSpPr>
          <p:cNvPr id="13" name="TextBox 12">
            <a:extLst>
              <a:ext uri="{FF2B5EF4-FFF2-40B4-BE49-F238E27FC236}">
                <a16:creationId xmlns:a16="http://schemas.microsoft.com/office/drawing/2014/main" id="{41A12120-69C0-4ED1-8941-E290F22F507E}"/>
              </a:ext>
            </a:extLst>
          </p:cNvPr>
          <p:cNvSpPr txBox="1"/>
          <p:nvPr/>
        </p:nvSpPr>
        <p:spPr>
          <a:xfrm>
            <a:off x="2436604" y="3014445"/>
            <a:ext cx="3394784" cy="646331"/>
          </a:xfrm>
          <a:prstGeom prst="rect">
            <a:avLst/>
          </a:prstGeom>
          <a:noFill/>
        </p:spPr>
        <p:txBody>
          <a:bodyPr wrap="square" rtlCol="0">
            <a:spAutoFit/>
          </a:bodyPr>
          <a:lstStyle/>
          <a:p>
            <a:pPr algn="just"/>
            <a:r>
              <a:rPr lang="vi-VN" sz="3200" dirty="0">
                <a:solidFill>
                  <a:schemeClr val="accent6">
                    <a:lumMod val="75000"/>
                  </a:schemeClr>
                </a:solidFill>
                <a:latin typeface="UTM Avo" panose="02040603050506020204" pitchFamily="18" charset="0"/>
                <a:sym typeface="Wingdings" panose="05000000000000000000" pitchFamily="2" charset="2"/>
              </a:rPr>
              <a:t></a:t>
            </a:r>
            <a:r>
              <a:rPr lang="en-US" sz="3200" dirty="0">
                <a:solidFill>
                  <a:schemeClr val="accent6">
                    <a:lumMod val="75000"/>
                  </a:schemeClr>
                </a:solidFill>
                <a:latin typeface="UTM Avo" panose="02040603050506020204" pitchFamily="18" charset="0"/>
                <a:sym typeface="Wingdings" panose="05000000000000000000" pitchFamily="2" charset="2"/>
              </a:rPr>
              <a:t> </a:t>
            </a:r>
            <a:r>
              <a:rPr lang="en-US" sz="3200" dirty="0" err="1">
                <a:solidFill>
                  <a:schemeClr val="accent6">
                    <a:lumMod val="75000"/>
                  </a:schemeClr>
                </a:solidFill>
                <a:latin typeface="UTM Avo" panose="02040603050506020204" pitchFamily="18" charset="0"/>
                <a:sym typeface="Wingdings" panose="05000000000000000000" pitchFamily="2" charset="2"/>
              </a:rPr>
              <a:t>Chữ</a:t>
            </a:r>
            <a:r>
              <a:rPr lang="en-US" sz="3200" dirty="0">
                <a:solidFill>
                  <a:schemeClr val="accent6">
                    <a:lumMod val="75000"/>
                  </a:schemeClr>
                </a:solidFill>
                <a:latin typeface="UTM Avo" panose="02040603050506020204" pitchFamily="18" charset="0"/>
                <a:sym typeface="Wingdings" panose="05000000000000000000" pitchFamily="2" charset="2"/>
              </a:rPr>
              <a:t> </a:t>
            </a:r>
            <a:r>
              <a:rPr lang="en-US" sz="3600" b="1" dirty="0">
                <a:solidFill>
                  <a:srgbClr val="FF0000"/>
                </a:solidFill>
                <a:latin typeface="HP001 4 hàng" panose="020B0603050302020204" pitchFamily="34" charset="0"/>
              </a:rPr>
              <a:t>W</a:t>
            </a:r>
            <a:r>
              <a:rPr lang="en-US" sz="3600" b="1">
                <a:solidFill>
                  <a:srgbClr val="FF0000"/>
                </a:solidFill>
                <a:latin typeface="HP001 4 hàng" panose="020B0603050302020204" pitchFamily="34" charset="0"/>
              </a:rPr>
              <a:t>, </a:t>
            </a:r>
            <a:r>
              <a:rPr lang="en-US" sz="3600" b="1" smtClean="0">
                <a:solidFill>
                  <a:srgbClr val="FF0000"/>
                </a:solidFill>
                <a:latin typeface="HP001 4 hàng" panose="020B0603050302020204" pitchFamily="34" charset="0"/>
              </a:rPr>
              <a:t>V, g</a:t>
            </a:r>
            <a:r>
              <a:rPr lang="en-US" sz="3200" smtClean="0">
                <a:solidFill>
                  <a:schemeClr val="accent6">
                    <a:lumMod val="75000"/>
                  </a:schemeClr>
                </a:solidFill>
                <a:latin typeface="UTM Avo" panose="02040603050506020204" pitchFamily="18" charset="0"/>
              </a:rPr>
              <a:t>.</a:t>
            </a:r>
            <a:endParaRPr lang="vi-VN" sz="3200" dirty="0">
              <a:solidFill>
                <a:schemeClr val="accent6">
                  <a:lumMod val="75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D5A14ACB-BA2A-42D1-98F7-CA57672DDE68}"/>
              </a:ext>
            </a:extLst>
          </p:cNvPr>
          <p:cNvSpPr txBox="1"/>
          <p:nvPr/>
        </p:nvSpPr>
        <p:spPr>
          <a:xfrm>
            <a:off x="406579" y="1729279"/>
            <a:ext cx="8717763" cy="954107"/>
          </a:xfrm>
          <a:prstGeom prst="rect">
            <a:avLst/>
          </a:prstGeom>
          <a:noFill/>
        </p:spPr>
        <p:txBody>
          <a:bodyPr wrap="square" rtlCol="0">
            <a:spAutoFit/>
          </a:bodyPr>
          <a:lstStyle/>
          <a:p>
            <a:pPr algn="just"/>
            <a:endParaRPr lang="vi-VN"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Khoảng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nào</a:t>
            </a:r>
            <a:r>
              <a:rPr lang="en-US" sz="2800" smtClean="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5A14ACB-BA2A-42D1-98F7-CA57672DDE68}"/>
              </a:ext>
            </a:extLst>
          </p:cNvPr>
          <p:cNvSpPr txBox="1"/>
          <p:nvPr/>
        </p:nvSpPr>
        <p:spPr>
          <a:xfrm>
            <a:off x="1915958" y="2160166"/>
            <a:ext cx="8717763" cy="523220"/>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Những </a:t>
            </a:r>
            <a:r>
              <a:rPr lang="en-US" sz="2800" dirty="0" err="1">
                <a:latin typeface="Arial" panose="020B0604020202020204" pitchFamily="34" charset="0"/>
                <a:cs typeface="Arial" panose="020B0604020202020204" pitchFamily="34" charset="0"/>
              </a:rPr>
              <a:t>chữ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2.5 li ?</a:t>
            </a:r>
            <a:endParaRPr lang="vi-VN"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P spid="14" grpId="1"/>
      <p:bldP spid="18" grpId="0"/>
      <p:bldP spid="18" grpId="1"/>
      <p:bldP spid="13" grpId="0"/>
      <p:bldP spid="16" grpId="0"/>
      <p:bldP spid="16" grpId="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tudent Writing (#4) | Free SVG">
            <a:extLst>
              <a:ext uri="{FF2B5EF4-FFF2-40B4-BE49-F238E27FC236}">
                <a16:creationId xmlns:a16="http://schemas.microsoft.com/office/drawing/2014/main" id="{0A965514-ECAF-4850-8ADD-D39DABD67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268" y="1938114"/>
            <a:ext cx="2887461" cy="2887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F342E8-1672-4F3E-92EB-323D1DF2D2E5}"/>
              </a:ext>
            </a:extLst>
          </p:cNvPr>
          <p:cNvPicPr>
            <a:picLocks noChangeAspect="1"/>
          </p:cNvPicPr>
          <p:nvPr/>
        </p:nvPicPr>
        <p:blipFill>
          <a:blip r:embed="rId4"/>
          <a:stretch>
            <a:fillRect/>
          </a:stretch>
        </p:blipFill>
        <p:spPr>
          <a:xfrm>
            <a:off x="575150" y="146295"/>
            <a:ext cx="1500405" cy="1540107"/>
          </a:xfrm>
          <a:prstGeom prst="flowChartConnector">
            <a:avLst/>
          </a:prstGeom>
          <a:ln>
            <a:noFill/>
          </a:ln>
          <a:effectLst>
            <a:softEdge rad="112500"/>
          </a:effectLst>
        </p:spPr>
      </p:pic>
    </p:spTree>
    <p:custDataLst>
      <p:tags r:id="rId1"/>
    </p:custDataLst>
    <p:extLst>
      <p:ext uri="{BB962C8B-B14F-4D97-AF65-F5344CB8AC3E}">
        <p14:creationId xmlns:p14="http://schemas.microsoft.com/office/powerpoint/2010/main" val="343897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2287268" y="1390820"/>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1107996"/>
            </a:xfrm>
            <a:prstGeom prst="rect">
              <a:avLst/>
            </a:prstGeom>
            <a:noFill/>
          </p:spPr>
          <p:txBody>
            <a:bodyPr wrap="square" rtlCol="0">
              <a:spAutoFit/>
            </a:bodyPr>
            <a:lstStyle/>
            <a:p>
              <a:pPr algn="ctr">
                <a:lnSpc>
                  <a:spcPct val="150000"/>
                </a:lnSpc>
              </a:pPr>
              <a:r>
                <a:rPr lang="vi-VN" sz="4400" b="1" dirty="0">
                  <a:solidFill>
                    <a:srgbClr val="17479D"/>
                  </a:solidFill>
                  <a:latin typeface="Arial" panose="020B0604020202020204" pitchFamily="34" charset="0"/>
                  <a:cs typeface="Arial" panose="020B0604020202020204" pitchFamily="34" charset="0"/>
                </a:rPr>
                <a:t>ĐỌC</a:t>
              </a:r>
              <a:endParaRPr lang="en-US" sz="4400" b="1" dirty="0">
                <a:solidFill>
                  <a:srgbClr val="17479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Arial" panose="020B0604020202020204" pitchFamily="34" charset="0"/>
                  <a:cs typeface="Arial" panose="020B0604020202020204" pitchFamily="34" charset="0"/>
                </a:rPr>
                <a:t>TIẾT 1 – 2</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8295" y="3268601"/>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700417" y="1127436"/>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17" name="Google Shape;1715;p64"/>
          <p:cNvSpPr/>
          <p:nvPr/>
        </p:nvSpPr>
        <p:spPr>
          <a:xfrm rot="-2019064">
            <a:off x="876600" y="1168789"/>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18" name="Google Shape;1716;p64"/>
          <p:cNvSpPr/>
          <p:nvPr/>
        </p:nvSpPr>
        <p:spPr>
          <a:xfrm rot="-2019064">
            <a:off x="1076522" y="1297434"/>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19" name="Google Shape;1725;p64"/>
          <p:cNvGrpSpPr/>
          <p:nvPr/>
        </p:nvGrpSpPr>
        <p:grpSpPr>
          <a:xfrm rot="-1723955">
            <a:off x="1423524" y="385725"/>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sp>
        <p:nvSpPr>
          <p:cNvPr id="23" name="Google Shape;1714;p64"/>
          <p:cNvSpPr/>
          <p:nvPr/>
        </p:nvSpPr>
        <p:spPr>
          <a:xfrm rot="-2019064">
            <a:off x="1004078" y="487485"/>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24" name="Google Shape;1725;p64"/>
          <p:cNvGrpSpPr/>
          <p:nvPr/>
        </p:nvGrpSpPr>
        <p:grpSpPr>
          <a:xfrm rot="6447076">
            <a:off x="1355443" y="1188407"/>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CF90421A-AF57-4343-83A0-569D0DE6B429}"/>
              </a:ext>
            </a:extLst>
          </p:cNvPr>
          <p:cNvGrpSpPr/>
          <p:nvPr/>
        </p:nvGrpSpPr>
        <p:grpSpPr>
          <a:xfrm>
            <a:off x="625074" y="607022"/>
            <a:ext cx="1971949" cy="587246"/>
            <a:chOff x="328799" y="617893"/>
            <a:chExt cx="1971949" cy="587246"/>
          </a:xfrm>
        </p:grpSpPr>
        <p:sp>
          <p:nvSpPr>
            <p:cNvPr id="29" name="TextBox 28">
              <a:extLst>
                <a:ext uri="{FF2B5EF4-FFF2-40B4-BE49-F238E27FC236}">
                  <a16:creationId xmlns:a16="http://schemas.microsoft.com/office/drawing/2014/main" id="{32924D26-5E01-46FF-9691-E3FCFD18C2A9}"/>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Arial" panose="020B0604020202020204" pitchFamily="34" charset="0"/>
                  <a:cs typeface="Arial" panose="020B0604020202020204" pitchFamily="34" charset="0"/>
                </a:rPr>
                <a:t>BÀI 21 </a:t>
              </a:r>
            </a:p>
          </p:txBody>
        </p:sp>
        <p:sp>
          <p:nvSpPr>
            <p:cNvPr id="30" name="TextBox 29">
              <a:extLst>
                <a:ext uri="{FF2B5EF4-FFF2-40B4-BE49-F238E27FC236}">
                  <a16:creationId xmlns:a16="http://schemas.microsoft.com/office/drawing/2014/main" id="{78BDA38C-066C-4AC2-AFC8-CBD8F11CFFF4}"/>
                </a:ext>
              </a:extLst>
            </p:cNvPr>
            <p:cNvSpPr txBox="1"/>
            <p:nvPr/>
          </p:nvSpPr>
          <p:spPr>
            <a:xfrm>
              <a:off x="328799" y="620364"/>
              <a:ext cx="1677443" cy="584775"/>
            </a:xfrm>
            <a:prstGeom prst="rect">
              <a:avLst/>
            </a:prstGeom>
            <a:noFill/>
          </p:spPr>
          <p:txBody>
            <a:bodyPr wrap="square" rtlCol="0">
              <a:spAutoFit/>
            </a:bodyPr>
            <a:lstStyle/>
            <a:p>
              <a:r>
                <a:rPr lang="en-US" sz="3200" dirty="0">
                  <a:solidFill>
                    <a:schemeClr val="bg1">
                      <a:lumMod val="75000"/>
                    </a:schemeClr>
                  </a:solidFill>
                  <a:latin typeface="Arial" panose="020B0604020202020204" pitchFamily="34" charset="0"/>
                  <a:cs typeface="Arial" panose="020B0604020202020204" pitchFamily="34" charset="0"/>
                </a:rPr>
                <a:t>BÀI 21</a:t>
              </a:r>
            </a:p>
          </p:txBody>
        </p:sp>
      </p:grpSp>
      <p:sp>
        <p:nvSpPr>
          <p:cNvPr id="31" name="TextBox 30">
            <a:extLst>
              <a:ext uri="{FF2B5EF4-FFF2-40B4-BE49-F238E27FC236}">
                <a16:creationId xmlns:a16="http://schemas.microsoft.com/office/drawing/2014/main" id="{EF960025-AF53-4914-8E2E-B7D63C17E60A}"/>
              </a:ext>
            </a:extLst>
          </p:cNvPr>
          <p:cNvSpPr txBox="1"/>
          <p:nvPr/>
        </p:nvSpPr>
        <p:spPr>
          <a:xfrm>
            <a:off x="2817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Arial" panose="020B0604020202020204" pitchFamily="34" charset="0"/>
                <a:cs typeface="Arial" panose="020B0604020202020204" pitchFamily="34" charset="0"/>
              </a:rPr>
              <a:t>MAI AN TIÊM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D95E369-22E3-47BF-A4B6-6F6C7AEDEE5A}"/>
              </a:ext>
            </a:extLst>
          </p:cNvPr>
          <p:cNvGrpSpPr/>
          <p:nvPr/>
        </p:nvGrpSpPr>
        <p:grpSpPr>
          <a:xfrm>
            <a:off x="1968297" y="1401453"/>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1829745" y="3179483"/>
              <a:ext cx="3745069" cy="923330"/>
            </a:xfrm>
            <a:prstGeom prst="rect">
              <a:avLst/>
            </a:prstGeom>
            <a:noFill/>
          </p:spPr>
          <p:txBody>
            <a:bodyPr wrap="square" rtlCol="0">
              <a:spAutoFit/>
            </a:bodyPr>
            <a:lstStyle/>
            <a:p>
              <a:pPr algn="ctr">
                <a:lnSpc>
                  <a:spcPct val="150000"/>
                </a:lnSpc>
              </a:pPr>
              <a:r>
                <a:rPr lang="vi-VN" sz="3600" b="1">
                  <a:solidFill>
                    <a:srgbClr val="17479D"/>
                  </a:solidFill>
                  <a:latin typeface="Arial" panose="020B0604020202020204" pitchFamily="34" charset="0"/>
                  <a:cs typeface="Arial" panose="020B0604020202020204" pitchFamily="34" charset="0"/>
                </a:rPr>
                <a:t>NÓI VÀ NGHE</a:t>
              </a:r>
              <a:endParaRPr lang="en-US" sz="3600" b="1" dirty="0">
                <a:solidFill>
                  <a:srgbClr val="17479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333588" y="2690349"/>
              <a:ext cx="3041009" cy="738664"/>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Arial" panose="020B0604020202020204" pitchFamily="34" charset="0"/>
                  <a:cs typeface="Arial" panose="020B0604020202020204" pitchFamily="34" charset="0"/>
                </a:rPr>
                <a:t>TIẾT </a:t>
              </a:r>
              <a:r>
                <a:rPr lang="vi-VN" sz="2800" b="1" dirty="0">
                  <a:solidFill>
                    <a:schemeClr val="accent1">
                      <a:lumMod val="50000"/>
                    </a:schemeClr>
                  </a:solidFill>
                  <a:latin typeface="Arial" panose="020B0604020202020204" pitchFamily="34" charset="0"/>
                  <a:cs typeface="Arial" panose="020B0604020202020204" pitchFamily="34" charset="0"/>
                </a:rPr>
                <a:t>4</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3076" name="Picture 4">
            <a:extLst>
              <a:ext uri="{FF2B5EF4-FFF2-40B4-BE49-F238E27FC236}">
                <a16:creationId xmlns:a16="http://schemas.microsoft.com/office/drawing/2014/main"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5564" y="3380970"/>
            <a:ext cx="1872878" cy="13482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44A673D-E065-44EE-BF7F-DB8629706782}"/>
              </a:ext>
            </a:extLst>
          </p:cNvPr>
          <p:cNvGrpSpPr/>
          <p:nvPr/>
        </p:nvGrpSpPr>
        <p:grpSpPr>
          <a:xfrm>
            <a:off x="636997" y="629537"/>
            <a:ext cx="1971949" cy="587246"/>
            <a:chOff x="328799" y="617893"/>
            <a:chExt cx="1971949" cy="587246"/>
          </a:xfrm>
        </p:grpSpPr>
        <p:sp>
          <p:nvSpPr>
            <p:cNvPr id="15" name="TextBox 14">
              <a:extLst>
                <a:ext uri="{FF2B5EF4-FFF2-40B4-BE49-F238E27FC236}">
                  <a16:creationId xmlns:a16="http://schemas.microsoft.com/office/drawing/2014/main" id="{AE417450-9763-468E-BF5B-B16359E73BD9}"/>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Arial" panose="020B0604020202020204" pitchFamily="34" charset="0"/>
                  <a:cs typeface="Arial" panose="020B0604020202020204" pitchFamily="34" charset="0"/>
                </a:rPr>
                <a:t>BÀI 21 </a:t>
              </a:r>
            </a:p>
          </p:txBody>
        </p:sp>
        <p:sp>
          <p:nvSpPr>
            <p:cNvPr id="16" name="TextBox 15">
              <a:extLst>
                <a:ext uri="{FF2B5EF4-FFF2-40B4-BE49-F238E27FC236}">
                  <a16:creationId xmlns:a16="http://schemas.microsoft.com/office/drawing/2014/main" id="{4702D2FC-256F-4072-A78D-94390907A602}"/>
                </a:ext>
              </a:extLst>
            </p:cNvPr>
            <p:cNvSpPr txBox="1"/>
            <p:nvPr/>
          </p:nvSpPr>
          <p:spPr>
            <a:xfrm>
              <a:off x="328799" y="620364"/>
              <a:ext cx="1677443" cy="584775"/>
            </a:xfrm>
            <a:prstGeom prst="rect">
              <a:avLst/>
            </a:prstGeom>
            <a:noFill/>
          </p:spPr>
          <p:txBody>
            <a:bodyPr wrap="square" rtlCol="0">
              <a:spAutoFit/>
            </a:bodyPr>
            <a:lstStyle/>
            <a:p>
              <a:r>
                <a:rPr lang="en-US" sz="3200" dirty="0">
                  <a:solidFill>
                    <a:schemeClr val="bg1">
                      <a:lumMod val="75000"/>
                    </a:schemeClr>
                  </a:solidFill>
                  <a:latin typeface="Arial" panose="020B0604020202020204" pitchFamily="34" charset="0"/>
                  <a:cs typeface="Arial" panose="020B0604020202020204" pitchFamily="34" charset="0"/>
                </a:rPr>
                <a:t>BÀI 21</a:t>
              </a:r>
            </a:p>
          </p:txBody>
        </p:sp>
      </p:grpSp>
      <p:sp>
        <p:nvSpPr>
          <p:cNvPr id="17" name="TextBox 16">
            <a:extLst>
              <a:ext uri="{FF2B5EF4-FFF2-40B4-BE49-F238E27FC236}">
                <a16:creationId xmlns:a16="http://schemas.microsoft.com/office/drawing/2014/main" id="{9D9A65CD-53A0-4FFB-BFB8-611D052A9561}"/>
              </a:ext>
            </a:extLst>
          </p:cNvPr>
          <p:cNvSpPr txBox="1"/>
          <p:nvPr/>
        </p:nvSpPr>
        <p:spPr>
          <a:xfrm>
            <a:off x="2817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Arial" panose="020B0604020202020204" pitchFamily="34" charset="0"/>
                <a:cs typeface="Arial" panose="020B0604020202020204" pitchFamily="34" charset="0"/>
              </a:rPr>
              <a:t>MAI AN TIÊM</a:t>
            </a:r>
          </a:p>
        </p:txBody>
      </p:sp>
      <p:sp>
        <p:nvSpPr>
          <p:cNvPr id="23" name="Google Shape;1714;p64">
            <a:extLst>
              <a:ext uri="{FF2B5EF4-FFF2-40B4-BE49-F238E27FC236}">
                <a16:creationId xmlns:a16="http://schemas.microsoft.com/office/drawing/2014/main" id="{B879B476-B410-42F1-9B67-7C4F803BABCA}"/>
              </a:ext>
            </a:extLst>
          </p:cNvPr>
          <p:cNvSpPr/>
          <p:nvPr/>
        </p:nvSpPr>
        <p:spPr>
          <a:xfrm rot="-2019064">
            <a:off x="1712340" y="1149951"/>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4" name="Google Shape;1715;p64">
            <a:extLst>
              <a:ext uri="{FF2B5EF4-FFF2-40B4-BE49-F238E27FC236}">
                <a16:creationId xmlns:a16="http://schemas.microsoft.com/office/drawing/2014/main" id="{3164FF71-B4FF-4029-B5EB-828C6F52F549}"/>
              </a:ext>
            </a:extLst>
          </p:cNvPr>
          <p:cNvSpPr/>
          <p:nvPr/>
        </p:nvSpPr>
        <p:spPr>
          <a:xfrm rot="-2019064">
            <a:off x="888523" y="1191304"/>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5" name="Google Shape;1716;p64">
            <a:extLst>
              <a:ext uri="{FF2B5EF4-FFF2-40B4-BE49-F238E27FC236}">
                <a16:creationId xmlns:a16="http://schemas.microsoft.com/office/drawing/2014/main" id="{820AEA31-0D32-4344-9D26-B7DE50DB2D97}"/>
              </a:ext>
            </a:extLst>
          </p:cNvPr>
          <p:cNvSpPr/>
          <p:nvPr/>
        </p:nvSpPr>
        <p:spPr>
          <a:xfrm rot="-2019064">
            <a:off x="1088445" y="1319949"/>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26" name="Google Shape;1725;p64">
            <a:extLst>
              <a:ext uri="{FF2B5EF4-FFF2-40B4-BE49-F238E27FC236}">
                <a16:creationId xmlns:a16="http://schemas.microsoft.com/office/drawing/2014/main" id="{DEF1FAE3-8991-45E3-B5F4-DAD544310F71}"/>
              </a:ext>
            </a:extLst>
          </p:cNvPr>
          <p:cNvGrpSpPr/>
          <p:nvPr/>
        </p:nvGrpSpPr>
        <p:grpSpPr>
          <a:xfrm rot="-1723955">
            <a:off x="1435447" y="408240"/>
            <a:ext cx="222757" cy="246344"/>
            <a:chOff x="5414907" y="2017485"/>
            <a:chExt cx="220338" cy="243702"/>
          </a:xfrm>
        </p:grpSpPr>
        <p:sp>
          <p:nvSpPr>
            <p:cNvPr id="27" name="Google Shape;1726;p64">
              <a:extLst>
                <a:ext uri="{FF2B5EF4-FFF2-40B4-BE49-F238E27FC236}">
                  <a16:creationId xmlns:a16="http://schemas.microsoft.com/office/drawing/2014/main" id="{410CF4C3-163A-476E-B2A9-0D63EB1E1201}"/>
                </a:ext>
              </a:extLst>
            </p:cNvPr>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8" name="Google Shape;1727;p64">
              <a:extLst>
                <a:ext uri="{FF2B5EF4-FFF2-40B4-BE49-F238E27FC236}">
                  <a16:creationId xmlns:a16="http://schemas.microsoft.com/office/drawing/2014/main" id="{20A917F3-71B3-438C-8C5C-671F5107900A}"/>
                </a:ext>
              </a:extLst>
            </p:cNvPr>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29" name="Google Shape;1728;p64">
              <a:extLst>
                <a:ext uri="{FF2B5EF4-FFF2-40B4-BE49-F238E27FC236}">
                  <a16:creationId xmlns:a16="http://schemas.microsoft.com/office/drawing/2014/main" id="{FF6B738E-3893-42C5-A979-492430796CF9}"/>
                </a:ext>
              </a:extLst>
            </p:cNvPr>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sp>
        <p:nvSpPr>
          <p:cNvPr id="30" name="Google Shape;1714;p64">
            <a:extLst>
              <a:ext uri="{FF2B5EF4-FFF2-40B4-BE49-F238E27FC236}">
                <a16:creationId xmlns:a16="http://schemas.microsoft.com/office/drawing/2014/main" id="{9D3C981C-CCF3-49C7-B733-1EFB1C1A2DCF}"/>
              </a:ext>
            </a:extLst>
          </p:cNvPr>
          <p:cNvSpPr/>
          <p:nvPr/>
        </p:nvSpPr>
        <p:spPr>
          <a:xfrm rot="-2019064">
            <a:off x="1016001" y="510000"/>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nvGrpSpPr>
          <p:cNvPr id="31" name="Google Shape;1725;p64">
            <a:extLst>
              <a:ext uri="{FF2B5EF4-FFF2-40B4-BE49-F238E27FC236}">
                <a16:creationId xmlns:a16="http://schemas.microsoft.com/office/drawing/2014/main" id="{0B93CC5E-26E0-4AC5-A962-B58216D0EA8B}"/>
              </a:ext>
            </a:extLst>
          </p:cNvPr>
          <p:cNvGrpSpPr/>
          <p:nvPr/>
        </p:nvGrpSpPr>
        <p:grpSpPr>
          <a:xfrm rot="6447076">
            <a:off x="1367366" y="1210922"/>
            <a:ext cx="272654" cy="312812"/>
            <a:chOff x="5365548" y="2017485"/>
            <a:chExt cx="269696" cy="309455"/>
          </a:xfrm>
        </p:grpSpPr>
        <p:sp>
          <p:nvSpPr>
            <p:cNvPr id="32" name="Google Shape;1726;p64">
              <a:extLst>
                <a:ext uri="{FF2B5EF4-FFF2-40B4-BE49-F238E27FC236}">
                  <a16:creationId xmlns:a16="http://schemas.microsoft.com/office/drawing/2014/main" id="{13247FF7-5B1A-461A-9817-AB158CAEFAF9}"/>
                </a:ext>
              </a:extLst>
            </p:cNvPr>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33" name="Google Shape;1727;p64">
              <a:extLst>
                <a:ext uri="{FF2B5EF4-FFF2-40B4-BE49-F238E27FC236}">
                  <a16:creationId xmlns:a16="http://schemas.microsoft.com/office/drawing/2014/main" id="{6B0259DF-82E8-4059-91E3-C7FA2C3BBA3E}"/>
                </a:ext>
              </a:extLst>
            </p:cNvPr>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sp>
          <p:nvSpPr>
            <p:cNvPr id="34" name="Google Shape;1728;p64">
              <a:extLst>
                <a:ext uri="{FF2B5EF4-FFF2-40B4-BE49-F238E27FC236}">
                  <a16:creationId xmlns:a16="http://schemas.microsoft.com/office/drawing/2014/main" id="{54F2F103-C920-47F9-BD88-4720B7F6C6E5}"/>
                </a:ext>
              </a:extLst>
            </p:cNvPr>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endParaRPr>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729608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8ED014-6010-4793-B5BF-B0A0C074301F}"/>
              </a:ext>
            </a:extLst>
          </p:cNvPr>
          <p:cNvSpPr txBox="1"/>
          <p:nvPr/>
        </p:nvSpPr>
        <p:spPr>
          <a:xfrm>
            <a:off x="2821644" y="511199"/>
            <a:ext cx="5693745" cy="553998"/>
          </a:xfrm>
          <a:prstGeom prst="rect">
            <a:avLst/>
          </a:prstGeom>
          <a:noFill/>
        </p:spPr>
        <p:txBody>
          <a:bodyPr wrap="square" rtlCol="0">
            <a:spAutoFit/>
          </a:bodyPr>
          <a:lstStyle/>
          <a:p>
            <a:r>
              <a:rPr lang="en-US" sz="3000" dirty="0">
                <a:solidFill>
                  <a:schemeClr val="accent2"/>
                </a:solidFill>
                <a:latin typeface="UTM Cookies" panose="02040603050506020204" pitchFamily="18" charset="0"/>
              </a:rPr>
              <a:t>NHỮNG CÁCH CHÀO ĐỘC ĐÁO</a:t>
            </a:r>
          </a:p>
        </p:txBody>
      </p:sp>
      <p:sp>
        <p:nvSpPr>
          <p:cNvPr id="7" name="TextBox 6">
            <a:extLst>
              <a:ext uri="{FF2B5EF4-FFF2-40B4-BE49-F238E27FC236}">
                <a16:creationId xmlns:a16="http://schemas.microsoft.com/office/drawing/2014/main" id="{0A55F565-500F-4B74-B82A-82E2009B4B13}"/>
              </a:ext>
            </a:extLst>
          </p:cNvPr>
          <p:cNvSpPr txBox="1"/>
          <p:nvPr/>
        </p:nvSpPr>
        <p:spPr>
          <a:xfrm>
            <a:off x="533729" y="311144"/>
            <a:ext cx="8172525" cy="954107"/>
          </a:xfrm>
          <a:prstGeom prst="rect">
            <a:avLst/>
          </a:prstGeom>
          <a:noFill/>
        </p:spPr>
        <p:txBody>
          <a:bodyPr wrap="square" rtlCol="0">
            <a:spAutoFit/>
          </a:bodyPr>
          <a:lstStyle/>
          <a:p>
            <a:r>
              <a:rPr lang="vi-VN" sz="2800" b="1" dirty="0">
                <a:solidFill>
                  <a:schemeClr val="accent6">
                    <a:lumMod val="75000"/>
                  </a:schemeClr>
                </a:solidFill>
                <a:latin typeface="Arial" panose="020B0604020202020204" pitchFamily="34" charset="0"/>
                <a:cs typeface="Arial" panose="020B0604020202020204" pitchFamily="34" charset="0"/>
              </a:rPr>
              <a:t>1. </a:t>
            </a:r>
            <a:r>
              <a:rPr lang="en-US" sz="2800" dirty="0">
                <a:latin typeface="Arial" panose="020B0604020202020204" pitchFamily="34" charset="0"/>
                <a:cs typeface="Arial" panose="020B0604020202020204" pitchFamily="34" charset="0"/>
              </a:rPr>
              <a:t>Quan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0206D1-8093-4165-BCC8-50BB47612E89}"/>
              </a:ext>
            </a:extLst>
          </p:cNvPr>
          <p:cNvSpPr txBox="1"/>
          <p:nvPr/>
        </p:nvSpPr>
        <p:spPr>
          <a:xfrm>
            <a:off x="3245207" y="975624"/>
            <a:ext cx="2749568" cy="496996"/>
          </a:xfrm>
          <a:prstGeom prst="rect">
            <a:avLst/>
          </a:prstGeom>
          <a:noFill/>
        </p:spPr>
        <p:txBody>
          <a:bodyPr wrap="square" rtlCol="0">
            <a:spAutoFit/>
          </a:bodyPr>
          <a:lstStyle/>
          <a:p>
            <a:pPr algn="ctr">
              <a:lnSpc>
                <a:spcPct val="150000"/>
              </a:lnSpc>
            </a:pPr>
            <a:r>
              <a:rPr lang="en-US" sz="2000" b="1" dirty="0">
                <a:solidFill>
                  <a:srgbClr val="C00000"/>
                </a:solidFill>
                <a:latin typeface="Arial" panose="020B0604020202020204" pitchFamily="34" charset="0"/>
                <a:cs typeface="Arial" panose="020B0604020202020204" pitchFamily="34" charset="0"/>
              </a:rPr>
              <a:t>MAI AN TIÊM</a:t>
            </a:r>
          </a:p>
        </p:txBody>
      </p:sp>
      <p:pic>
        <p:nvPicPr>
          <p:cNvPr id="4" name="Picture 3">
            <a:extLst>
              <a:ext uri="{FF2B5EF4-FFF2-40B4-BE49-F238E27FC236}">
                <a16:creationId xmlns:a16="http://schemas.microsoft.com/office/drawing/2014/main" id="{CB44BCE9-3ADC-4216-B76A-D23552B9BF5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2486662" y="1452677"/>
            <a:ext cx="4503669" cy="1747288"/>
          </a:xfrm>
          <a:prstGeom prst="rect">
            <a:avLst/>
          </a:prstGeom>
        </p:spPr>
      </p:pic>
      <p:pic>
        <p:nvPicPr>
          <p:cNvPr id="10" name="Picture 9">
            <a:extLst>
              <a:ext uri="{FF2B5EF4-FFF2-40B4-BE49-F238E27FC236}">
                <a16:creationId xmlns:a16="http://schemas.microsoft.com/office/drawing/2014/main" id="{EC852E4B-BBD7-4E25-9574-A7CE0EAF9C0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486662" y="3310446"/>
            <a:ext cx="4452409" cy="1677222"/>
          </a:xfrm>
          <a:prstGeom prst="rect">
            <a:avLst/>
          </a:prstGeom>
        </p:spPr>
      </p:pic>
    </p:spTree>
    <p:custDataLst>
      <p:tags r:id="rId1"/>
    </p:custDataLst>
    <p:extLst>
      <p:ext uri="{BB962C8B-B14F-4D97-AF65-F5344CB8AC3E}">
        <p14:creationId xmlns:p14="http://schemas.microsoft.com/office/powerpoint/2010/main" val="3700292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8B06D4-528E-4E84-9C7E-D47837BF8C6D}"/>
              </a:ext>
            </a:extLst>
          </p:cNvPr>
          <p:cNvSpPr txBox="1"/>
          <p:nvPr/>
        </p:nvSpPr>
        <p:spPr>
          <a:xfrm>
            <a:off x="992221" y="3049945"/>
            <a:ext cx="3477831" cy="1015663"/>
          </a:xfrm>
          <a:prstGeom prst="rect">
            <a:avLst/>
          </a:prstGeom>
          <a:noFill/>
        </p:spPr>
        <p:txBody>
          <a:bodyPr wrap="square" rtlCol="0">
            <a:spAutoFit/>
          </a:bodyPr>
          <a:lstStyle/>
          <a:p>
            <a:pPr algn="ctr"/>
            <a:r>
              <a:rPr lang="en-US" sz="2000" dirty="0" err="1">
                <a:solidFill>
                  <a:srgbClr val="FF0000"/>
                </a:solidFill>
                <a:latin typeface="Arial" panose="020B0604020202020204" pitchFamily="34" charset="0"/>
                <a:cs typeface="Arial" panose="020B0604020202020204" pitchFamily="34" charset="0"/>
              </a:rPr>
              <a:t>Vợ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chồng</a:t>
            </a:r>
            <a:r>
              <a:rPr lang="en-US" sz="2000" dirty="0">
                <a:solidFill>
                  <a:srgbClr val="FF0000"/>
                </a:solidFill>
                <a:latin typeface="Arial" panose="020B0604020202020204" pitchFamily="34" charset="0"/>
                <a:cs typeface="Arial" panose="020B0604020202020204" pitchFamily="34" charset="0"/>
              </a:rPr>
              <a:t> Mai An </a:t>
            </a:r>
            <a:r>
              <a:rPr lang="en-US" sz="2000" dirty="0" err="1">
                <a:solidFill>
                  <a:srgbClr val="FF0000"/>
                </a:solidFill>
                <a:latin typeface="Arial" panose="020B0604020202020204" pitchFamily="34" charset="0"/>
                <a:cs typeface="Arial" panose="020B0604020202020204" pitchFamily="34" charset="0"/>
              </a:rPr>
              <a:t>Tiêm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dựng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bằng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tre</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nứa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lấy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cỏ</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phơi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khô</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thành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quần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áo</a:t>
            </a:r>
            <a:r>
              <a:rPr lang="en-US" sz="2000" dirty="0">
                <a:solidFill>
                  <a:srgbClr val="FF0000"/>
                </a:solidFill>
                <a:latin typeface="Arial" panose="020B0604020202020204" pitchFamily="34" charset="0"/>
                <a:cs typeface="Arial" panose="020B0604020202020204" pitchFamily="34" charset="0"/>
              </a:rPr>
              <a:t>.</a:t>
            </a:r>
            <a:endParaRPr lang="vi-VN" sz="18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B1C7224-1001-4AAD-AB4D-10114886CF8B}"/>
              </a:ext>
            </a:extLst>
          </p:cNvPr>
          <p:cNvSpPr txBox="1"/>
          <p:nvPr/>
        </p:nvSpPr>
        <p:spPr>
          <a:xfrm>
            <a:off x="4722148" y="3049946"/>
            <a:ext cx="3663094" cy="1015663"/>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Mai An </a:t>
            </a:r>
            <a:r>
              <a:rPr lang="en-US" sz="2000" dirty="0" err="1">
                <a:solidFill>
                  <a:srgbClr val="FF0000"/>
                </a:solidFill>
                <a:latin typeface="Arial" panose="020B0604020202020204" pitchFamily="34" charset="0"/>
                <a:cs typeface="Arial" panose="020B0604020202020204" pitchFamily="34" charset="0"/>
              </a:rPr>
              <a:t>Tiêm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thấy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một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đàn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chim</a:t>
            </a:r>
            <a:r>
              <a:rPr lang="en-US" sz="2000" dirty="0">
                <a:solidFill>
                  <a:srgbClr val="FF0000"/>
                </a:solidFill>
                <a:latin typeface="Arial" panose="020B0604020202020204" pitchFamily="34" charset="0"/>
                <a:cs typeface="Arial" panose="020B0604020202020204" pitchFamily="34" charset="0"/>
              </a:rPr>
              <a:t> bay qua </a:t>
            </a:r>
            <a:r>
              <a:rPr lang="en-US" sz="2000" dirty="0" err="1">
                <a:solidFill>
                  <a:srgbClr val="FF0000"/>
                </a:solidFill>
                <a:latin typeface="Arial" panose="020B0604020202020204" pitchFamily="34" charset="0"/>
                <a:cs typeface="Arial" panose="020B0604020202020204" pitchFamily="34" charset="0"/>
              </a:rPr>
              <a:t>thả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xuống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loại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hạt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đen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nhánh</a:t>
            </a:r>
            <a:r>
              <a:rPr lang="en-US" sz="2000" dirty="0">
                <a:solidFill>
                  <a:srgbClr val="FF0000"/>
                </a:solidFill>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6C8F413E-54D7-4E45-8682-3C555C8F9BE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617026" y="629497"/>
            <a:ext cx="5937873" cy="2303716"/>
          </a:xfrm>
          <a:prstGeom prst="rect">
            <a:avLst/>
          </a:prstGeom>
        </p:spPr>
      </p:pic>
    </p:spTree>
    <p:custDataLst>
      <p:tags r:id="rId1"/>
    </p:custDataLst>
    <p:extLst>
      <p:ext uri="{BB962C8B-B14F-4D97-AF65-F5344CB8AC3E}">
        <p14:creationId xmlns:p14="http://schemas.microsoft.com/office/powerpoint/2010/main" val="32306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8B06D4-528E-4E84-9C7E-D47837BF8C6D}"/>
              </a:ext>
            </a:extLst>
          </p:cNvPr>
          <p:cNvSpPr txBox="1"/>
          <p:nvPr/>
        </p:nvSpPr>
        <p:spPr>
          <a:xfrm>
            <a:off x="687042" y="2947997"/>
            <a:ext cx="4173165" cy="1200329"/>
          </a:xfrm>
          <a:prstGeom prst="rect">
            <a:avLst/>
          </a:prstGeom>
          <a:noFill/>
        </p:spPr>
        <p:txBody>
          <a:bodyPr wrap="square" rtlCol="0">
            <a:spAutoFit/>
          </a:bodyPr>
          <a:lstStyle/>
          <a:p>
            <a:pPr algn="ctr"/>
            <a:r>
              <a:rPr lang="en-US" sz="2400" dirty="0">
                <a:solidFill>
                  <a:srgbClr val="FF0000"/>
                </a:solidFill>
                <a:latin typeface="Arial" panose="020B0604020202020204" pitchFamily="34" charset="0"/>
                <a:cs typeface="Arial" panose="020B0604020202020204" pitchFamily="34" charset="0"/>
              </a:rPr>
              <a:t>Mai An </a:t>
            </a:r>
            <a:r>
              <a:rPr lang="en-US" sz="2400" dirty="0" err="1">
                <a:solidFill>
                  <a:srgbClr val="FF0000"/>
                </a:solidFill>
                <a:latin typeface="Arial" panose="020B0604020202020204" pitchFamily="34" charset="0"/>
                <a:cs typeface="Arial" panose="020B0604020202020204" pitchFamily="34" charset="0"/>
              </a:rPr>
              <a:t>Tiêm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gieo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xuống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Rồi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nảy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mầm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mọc</a:t>
            </a:r>
            <a:r>
              <a:rPr lang="en-US" sz="2400" dirty="0">
                <a:solidFill>
                  <a:srgbClr val="FF0000"/>
                </a:solidFill>
                <a:latin typeface="Arial" panose="020B0604020202020204" pitchFamily="34" charset="0"/>
                <a:cs typeface="Arial" panose="020B0604020202020204" pitchFamily="34" charset="0"/>
              </a:rPr>
              <a:t> ra </a:t>
            </a:r>
            <a:r>
              <a:rPr lang="en-US" sz="2400" dirty="0" err="1">
                <a:solidFill>
                  <a:srgbClr val="FF0000"/>
                </a:solidFill>
                <a:latin typeface="Arial" panose="020B0604020202020204" pitchFamily="34" charset="0"/>
                <a:cs typeface="Arial" panose="020B0604020202020204" pitchFamily="34" charset="0"/>
              </a:rPr>
              <a:t>một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loại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dây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bò</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rộng</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B1C7224-1001-4AAD-AB4D-10114886CF8B}"/>
              </a:ext>
            </a:extLst>
          </p:cNvPr>
          <p:cNvSpPr txBox="1"/>
          <p:nvPr/>
        </p:nvSpPr>
        <p:spPr>
          <a:xfrm>
            <a:off x="4860207" y="2947997"/>
            <a:ext cx="3427759" cy="1200329"/>
          </a:xfrm>
          <a:prstGeom prst="rect">
            <a:avLst/>
          </a:prstGeom>
          <a:noFill/>
        </p:spPr>
        <p:txBody>
          <a:bodyPr wrap="square" rtlCol="0">
            <a:spAutoFit/>
          </a:bodyPr>
          <a:lstStyle/>
          <a:p>
            <a:pPr algn="ctr"/>
            <a:r>
              <a:rPr lang="en-US" sz="2400" dirty="0" err="1">
                <a:solidFill>
                  <a:srgbClr val="FF0000"/>
                </a:solidFill>
                <a:latin typeface="Arial" panose="020B0604020202020204" pitchFamily="34" charset="0"/>
                <a:cs typeface="Arial" panose="020B0604020202020204" pitchFamily="34" charset="0"/>
              </a:rPr>
              <a:t>Vợ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chồng</a:t>
            </a:r>
            <a:r>
              <a:rPr lang="en-US" sz="2400" dirty="0">
                <a:solidFill>
                  <a:srgbClr val="FF0000"/>
                </a:solidFill>
                <a:latin typeface="Arial" panose="020B0604020202020204" pitchFamily="34" charset="0"/>
                <a:cs typeface="Arial" panose="020B0604020202020204" pitchFamily="34" charset="0"/>
              </a:rPr>
              <a:t> Mai An </a:t>
            </a:r>
            <a:r>
              <a:rPr lang="en-US" sz="2400" dirty="0" err="1">
                <a:solidFill>
                  <a:srgbClr val="FF0000"/>
                </a:solidFill>
                <a:latin typeface="Arial" panose="020B0604020202020204" pitchFamily="34" charset="0"/>
                <a:cs typeface="Arial" panose="020B0604020202020204" pitchFamily="34" charset="0"/>
              </a:rPr>
              <a:t>Tiêm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khắc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dưa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xuống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biển</a:t>
            </a:r>
            <a:r>
              <a:rPr lang="en-US" sz="2400" dirty="0">
                <a:solidFill>
                  <a:srgbClr val="FF0000"/>
                </a:solidFill>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C1A1F0CC-CCCF-45FD-80AF-C0477138EB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618005" y="495433"/>
            <a:ext cx="5891020" cy="2372772"/>
          </a:xfrm>
          <a:prstGeom prst="rect">
            <a:avLst/>
          </a:prstGeom>
        </p:spPr>
      </p:pic>
    </p:spTree>
    <p:custDataLst>
      <p:tags r:id="rId1"/>
    </p:custDataLst>
    <p:extLst>
      <p:ext uri="{BB962C8B-B14F-4D97-AF65-F5344CB8AC3E}">
        <p14:creationId xmlns:p14="http://schemas.microsoft.com/office/powerpoint/2010/main" val="2436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8ED014-6010-4793-B5BF-B0A0C074301F}"/>
              </a:ext>
            </a:extLst>
          </p:cNvPr>
          <p:cNvSpPr txBox="1"/>
          <p:nvPr/>
        </p:nvSpPr>
        <p:spPr>
          <a:xfrm>
            <a:off x="2821644" y="511199"/>
            <a:ext cx="5693745" cy="553998"/>
          </a:xfrm>
          <a:prstGeom prst="rect">
            <a:avLst/>
          </a:prstGeom>
          <a:noFill/>
        </p:spPr>
        <p:txBody>
          <a:bodyPr wrap="square" rtlCol="0">
            <a:spAutoFit/>
          </a:bodyPr>
          <a:lstStyle/>
          <a:p>
            <a:r>
              <a:rPr lang="en-US" sz="3000" dirty="0">
                <a:solidFill>
                  <a:schemeClr val="accent2"/>
                </a:solidFill>
                <a:latin typeface="UTM Cookies" panose="02040603050506020204" pitchFamily="18" charset="0"/>
              </a:rPr>
              <a:t>NHỮNG CÁCH CHÀO ĐỘC ĐÁO</a:t>
            </a:r>
          </a:p>
        </p:txBody>
      </p:sp>
      <p:sp>
        <p:nvSpPr>
          <p:cNvPr id="7" name="TextBox 6">
            <a:extLst>
              <a:ext uri="{FF2B5EF4-FFF2-40B4-BE49-F238E27FC236}">
                <a16:creationId xmlns:a16="http://schemas.microsoft.com/office/drawing/2014/main" id="{0A55F565-500F-4B74-B82A-82E2009B4B13}"/>
              </a:ext>
            </a:extLst>
          </p:cNvPr>
          <p:cNvSpPr txBox="1"/>
          <p:nvPr/>
        </p:nvSpPr>
        <p:spPr>
          <a:xfrm>
            <a:off x="533729" y="311144"/>
            <a:ext cx="8172525" cy="954107"/>
          </a:xfrm>
          <a:prstGeom prst="rect">
            <a:avLst/>
          </a:prstGeom>
          <a:noFill/>
        </p:spPr>
        <p:txBody>
          <a:bodyPr wrap="square" rtlCol="0">
            <a:spAutoFit/>
          </a:bodyPr>
          <a:lstStyle/>
          <a:p>
            <a:r>
              <a:rPr lang="vi-VN" sz="2800" b="1" dirty="0">
                <a:solidFill>
                  <a:schemeClr val="accent6">
                    <a:lumMod val="75000"/>
                  </a:schemeClr>
                </a:solidFill>
                <a:latin typeface="Arial" panose="020B0604020202020204" pitchFamily="34" charset="0"/>
                <a:cs typeface="Arial" panose="020B0604020202020204" pitchFamily="34" charset="0"/>
              </a:rPr>
              <a:t>1. </a:t>
            </a:r>
            <a:r>
              <a:rPr lang="en-US" sz="2800" dirty="0">
                <a:latin typeface="Arial" panose="020B0604020202020204" pitchFamily="34" charset="0"/>
                <a:cs typeface="Arial" panose="020B0604020202020204" pitchFamily="34" charset="0"/>
              </a:rPr>
              <a:t>Quan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0206D1-8093-4165-BCC8-50BB47612E89}"/>
              </a:ext>
            </a:extLst>
          </p:cNvPr>
          <p:cNvSpPr txBox="1"/>
          <p:nvPr/>
        </p:nvSpPr>
        <p:spPr>
          <a:xfrm>
            <a:off x="3245207" y="975624"/>
            <a:ext cx="2749568" cy="496996"/>
          </a:xfrm>
          <a:prstGeom prst="rect">
            <a:avLst/>
          </a:prstGeom>
          <a:noFill/>
        </p:spPr>
        <p:txBody>
          <a:bodyPr wrap="square" rtlCol="0">
            <a:spAutoFit/>
          </a:bodyPr>
          <a:lstStyle/>
          <a:p>
            <a:pPr algn="ctr">
              <a:lnSpc>
                <a:spcPct val="150000"/>
              </a:lnSpc>
            </a:pPr>
            <a:r>
              <a:rPr lang="en-US" sz="2000" b="1" dirty="0">
                <a:solidFill>
                  <a:srgbClr val="C00000"/>
                </a:solidFill>
                <a:latin typeface="Arial" panose="020B0604020202020204" pitchFamily="34" charset="0"/>
                <a:cs typeface="Arial" panose="020B0604020202020204" pitchFamily="34" charset="0"/>
              </a:rPr>
              <a:t>MAI AN TIÊM</a:t>
            </a:r>
          </a:p>
        </p:txBody>
      </p:sp>
      <p:pic>
        <p:nvPicPr>
          <p:cNvPr id="4" name="Picture 3">
            <a:extLst>
              <a:ext uri="{FF2B5EF4-FFF2-40B4-BE49-F238E27FC236}">
                <a16:creationId xmlns:a16="http://schemas.microsoft.com/office/drawing/2014/main" id="{CB44BCE9-3ADC-4216-B76A-D23552B9BF5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2486662" y="1452677"/>
            <a:ext cx="4503669" cy="1747288"/>
          </a:xfrm>
          <a:prstGeom prst="rect">
            <a:avLst/>
          </a:prstGeom>
        </p:spPr>
      </p:pic>
      <p:pic>
        <p:nvPicPr>
          <p:cNvPr id="10" name="Picture 9">
            <a:extLst>
              <a:ext uri="{FF2B5EF4-FFF2-40B4-BE49-F238E27FC236}">
                <a16:creationId xmlns:a16="http://schemas.microsoft.com/office/drawing/2014/main" id="{EC852E4B-BBD7-4E25-9574-A7CE0EAF9C0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486662" y="3310446"/>
            <a:ext cx="4452409" cy="1677222"/>
          </a:xfrm>
          <a:prstGeom prst="rect">
            <a:avLst/>
          </a:prstGeom>
        </p:spPr>
      </p:pic>
    </p:spTree>
    <p:custDataLst>
      <p:tags r:id="rId1"/>
    </p:custDataLst>
    <p:extLst>
      <p:ext uri="{BB962C8B-B14F-4D97-AF65-F5344CB8AC3E}">
        <p14:creationId xmlns:p14="http://schemas.microsoft.com/office/powerpoint/2010/main" val="351210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8ED014-6010-4793-B5BF-B0A0C074301F}"/>
              </a:ext>
            </a:extLst>
          </p:cNvPr>
          <p:cNvSpPr txBox="1"/>
          <p:nvPr/>
        </p:nvSpPr>
        <p:spPr>
          <a:xfrm>
            <a:off x="2821644" y="511199"/>
            <a:ext cx="5693745" cy="1015663"/>
          </a:xfrm>
          <a:prstGeom prst="rect">
            <a:avLst/>
          </a:prstGeom>
          <a:noFill/>
        </p:spPr>
        <p:txBody>
          <a:bodyPr wrap="square" rtlCol="0">
            <a:spAutoFit/>
          </a:bodyPr>
          <a:lstStyle/>
          <a:p>
            <a:r>
              <a:rPr lang="en-US" sz="3000" dirty="0">
                <a:solidFill>
                  <a:schemeClr val="accent2"/>
                </a:solidFill>
                <a:latin typeface="Arial" panose="020B0604020202020204" pitchFamily="34" charset="0"/>
                <a:cs typeface="Arial" panose="020B0604020202020204" pitchFamily="34" charset="0"/>
              </a:rPr>
              <a:t>NHỮNG CÁCH CHÀO ĐỘC ĐÁO</a:t>
            </a:r>
          </a:p>
        </p:txBody>
      </p:sp>
      <p:sp>
        <p:nvSpPr>
          <p:cNvPr id="7" name="TextBox 6">
            <a:extLst>
              <a:ext uri="{FF2B5EF4-FFF2-40B4-BE49-F238E27FC236}">
                <a16:creationId xmlns:a16="http://schemas.microsoft.com/office/drawing/2014/main" id="{0A55F565-500F-4B74-B82A-82E2009B4B13}"/>
              </a:ext>
            </a:extLst>
          </p:cNvPr>
          <p:cNvSpPr txBox="1"/>
          <p:nvPr/>
        </p:nvSpPr>
        <p:spPr>
          <a:xfrm>
            <a:off x="699101" y="353772"/>
            <a:ext cx="7816288" cy="461665"/>
          </a:xfrm>
          <a:prstGeom prst="rect">
            <a:avLst/>
          </a:prstGeom>
          <a:noFill/>
        </p:spPr>
        <p:txBody>
          <a:bodyPr wrap="square" rtlCol="0">
            <a:spAutoFit/>
          </a:bodyPr>
          <a:lstStyle/>
          <a:p>
            <a:pPr algn="just"/>
            <a:r>
              <a:rPr lang="en-US" sz="2400" b="1" dirty="0">
                <a:solidFill>
                  <a:schemeClr val="accent6">
                    <a:lumMod val="75000"/>
                  </a:schemeClr>
                </a:solidFill>
                <a:latin typeface="Arial" panose="020B0604020202020204" pitchFamily="34" charset="0"/>
                <a:cs typeface="Arial" panose="020B0604020202020204" pitchFamily="34" charset="0"/>
              </a:rPr>
              <a:t>2</a:t>
            </a:r>
            <a:r>
              <a:rPr lang="vi-VN" sz="2400" b="1" dirty="0">
                <a:solidFill>
                  <a:schemeClr val="accent6">
                    <a:lumMod val="75000"/>
                  </a:schemeClr>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tranh</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0B6AA3F-530C-47DF-87DE-F2AB3744D042}"/>
              </a:ext>
            </a:extLst>
          </p:cNvPr>
          <p:cNvSpPr txBox="1"/>
          <p:nvPr/>
        </p:nvSpPr>
        <p:spPr>
          <a:xfrm>
            <a:off x="3197216" y="788198"/>
            <a:ext cx="2749568" cy="496996"/>
          </a:xfrm>
          <a:prstGeom prst="rect">
            <a:avLst/>
          </a:prstGeom>
          <a:noFill/>
        </p:spPr>
        <p:txBody>
          <a:bodyPr wrap="square" rtlCol="0">
            <a:spAutoFit/>
          </a:bodyPr>
          <a:lstStyle/>
          <a:p>
            <a:pPr algn="ctr">
              <a:lnSpc>
                <a:spcPct val="150000"/>
              </a:lnSpc>
            </a:pPr>
            <a:r>
              <a:rPr lang="en-US" sz="2000" b="1" dirty="0">
                <a:solidFill>
                  <a:srgbClr val="C00000"/>
                </a:solidFill>
                <a:latin typeface="Arial" panose="020B0604020202020204" pitchFamily="34" charset="0"/>
                <a:cs typeface="Arial" panose="020B0604020202020204" pitchFamily="34" charset="0"/>
              </a:rPr>
              <a:t>MAI AN TIÊM</a:t>
            </a:r>
          </a:p>
        </p:txBody>
      </p:sp>
      <p:pic>
        <p:nvPicPr>
          <p:cNvPr id="10" name="Picture 9">
            <a:extLst>
              <a:ext uri="{FF2B5EF4-FFF2-40B4-BE49-F238E27FC236}">
                <a16:creationId xmlns:a16="http://schemas.microsoft.com/office/drawing/2014/main" id="{17F05E17-1657-4FD9-BA68-55FF4197AD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747360" y="1375732"/>
            <a:ext cx="4503669" cy="1747288"/>
          </a:xfrm>
          <a:prstGeom prst="rect">
            <a:avLst/>
          </a:prstGeom>
        </p:spPr>
      </p:pic>
      <p:pic>
        <p:nvPicPr>
          <p:cNvPr id="12" name="Picture 11">
            <a:extLst>
              <a:ext uri="{FF2B5EF4-FFF2-40B4-BE49-F238E27FC236}">
                <a16:creationId xmlns:a16="http://schemas.microsoft.com/office/drawing/2014/main" id="{47163364-CA4F-46B4-9263-67D99621928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20997" y="3123020"/>
            <a:ext cx="4164137" cy="1677222"/>
          </a:xfrm>
          <a:prstGeom prst="rect">
            <a:avLst/>
          </a:prstGeom>
        </p:spPr>
      </p:pic>
    </p:spTree>
    <p:custDataLst>
      <p:tags r:id="rId1"/>
    </p:custDataLst>
    <p:extLst>
      <p:ext uri="{BB962C8B-B14F-4D97-AF65-F5344CB8AC3E}">
        <p14:creationId xmlns:p14="http://schemas.microsoft.com/office/powerpoint/2010/main" val="26786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7596D9-39CB-49C0-B4CE-121FE2171F97}"/>
              </a:ext>
            </a:extLst>
          </p:cNvPr>
          <p:cNvGrpSpPr/>
          <p:nvPr/>
        </p:nvGrpSpPr>
        <p:grpSpPr>
          <a:xfrm>
            <a:off x="633406" y="468917"/>
            <a:ext cx="8277130" cy="1564164"/>
            <a:chOff x="511810" y="527283"/>
            <a:chExt cx="8277130" cy="1564164"/>
          </a:xfrm>
        </p:grpSpPr>
        <p:pic>
          <p:nvPicPr>
            <p:cNvPr id="3" name="Picture 2">
              <a:extLst>
                <a:ext uri="{FF2B5EF4-FFF2-40B4-BE49-F238E27FC236}">
                  <a16:creationId xmlns:a16="http://schemas.microsoft.com/office/drawing/2014/main" id="{BF7F0044-EC6F-41DD-AD10-50DAC98411AA}"/>
                </a:ext>
              </a:extLst>
            </p:cNvPr>
            <p:cNvPicPr>
              <a:picLocks noChangeAspect="1"/>
            </p:cNvPicPr>
            <p:nvPr/>
          </p:nvPicPr>
          <p:blipFill>
            <a:blip r:embed="rId3"/>
            <a:stretch>
              <a:fillRect/>
            </a:stretch>
          </p:blipFill>
          <p:spPr>
            <a:xfrm>
              <a:off x="511810" y="527283"/>
              <a:ext cx="7965845" cy="1564164"/>
            </a:xfrm>
            <a:prstGeom prst="rect">
              <a:avLst/>
            </a:prstGeom>
          </p:spPr>
        </p:pic>
        <p:sp>
          <p:nvSpPr>
            <p:cNvPr id="4" name="TextBox 3">
              <a:extLst>
                <a:ext uri="{FF2B5EF4-FFF2-40B4-BE49-F238E27FC236}">
                  <a16:creationId xmlns:a16="http://schemas.microsoft.com/office/drawing/2014/main" id="{ECA41E64-99F6-4801-BDC4-33A47C239C0A}"/>
                </a:ext>
              </a:extLst>
            </p:cNvPr>
            <p:cNvSpPr txBox="1"/>
            <p:nvPr/>
          </p:nvSpPr>
          <p:spPr>
            <a:xfrm>
              <a:off x="1053381" y="802227"/>
              <a:ext cx="7735559" cy="1015663"/>
            </a:xfrm>
            <a:prstGeom prst="rect">
              <a:avLst/>
            </a:prstGeom>
            <a:noFill/>
          </p:spPr>
          <p:txBody>
            <a:bodyPr wrap="square" rtlCol="0">
              <a:spAutoFit/>
            </a:bodyPr>
            <a:lstStyle/>
            <a:p>
              <a:pPr algn="ctr">
                <a:lnSpc>
                  <a:spcPct val="150000"/>
                </a:lnSpc>
              </a:pPr>
              <a:r>
                <a:rPr lang="en-US" sz="2400" dirty="0" err="1">
                  <a:solidFill>
                    <a:schemeClr val="accent3">
                      <a:lumMod val="50000"/>
                    </a:schemeClr>
                  </a:solidFill>
                  <a:latin typeface="Arial" panose="020B0604020202020204" pitchFamily="34" charset="0"/>
                  <a:cs typeface="Arial" panose="020B0604020202020204" pitchFamily="34" charset="0"/>
                </a:rPr>
                <a:t>Viết</a:t>
              </a:r>
              <a:r>
                <a:rPr lang="en-US" sz="2400" dirty="0">
                  <a:solidFill>
                    <a:schemeClr val="accent3">
                      <a:lumMod val="50000"/>
                    </a:schemeClr>
                  </a:solidFill>
                  <a:latin typeface="Arial" panose="020B0604020202020204" pitchFamily="34" charset="0"/>
                  <a:cs typeface="Arial" panose="020B0604020202020204" pitchFamily="34" charset="0"/>
                </a:rPr>
                <a:t> 2 – 3 </a:t>
              </a:r>
              <a:r>
                <a:rPr lang="en-US" sz="2400" dirty="0" err="1">
                  <a:solidFill>
                    <a:schemeClr val="accent3">
                      <a:lumMod val="50000"/>
                    </a:schemeClr>
                  </a:solidFill>
                  <a:latin typeface="Arial" panose="020B0604020202020204" pitchFamily="34" charset="0"/>
                  <a:cs typeface="Arial" panose="020B0604020202020204" pitchFamily="34" charset="0"/>
                </a:rPr>
                <a:t>câu</a:t>
              </a:r>
              <a:r>
                <a:rPr lang="en-US" sz="2400" dirty="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về</a:t>
              </a:r>
              <a:r>
                <a:rPr lang="en-US" sz="2400" dirty="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nhân</a:t>
              </a:r>
              <a:r>
                <a:rPr lang="en-US" sz="2400" dirty="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vật</a:t>
              </a:r>
              <a:r>
                <a:rPr lang="en-US" sz="2400" dirty="0">
                  <a:solidFill>
                    <a:schemeClr val="accent3">
                      <a:lumMod val="50000"/>
                    </a:schemeClr>
                  </a:solidFill>
                  <a:latin typeface="Arial" panose="020B0604020202020204" pitchFamily="34" charset="0"/>
                  <a:cs typeface="Arial" panose="020B0604020202020204" pitchFamily="34" charset="0"/>
                </a:rPr>
                <a:t> Mai An </a:t>
              </a:r>
              <a:r>
                <a:rPr lang="en-US" sz="2400" dirty="0" err="1">
                  <a:solidFill>
                    <a:schemeClr val="accent3">
                      <a:lumMod val="50000"/>
                    </a:schemeClr>
                  </a:solidFill>
                  <a:latin typeface="Arial" panose="020B0604020202020204" pitchFamily="34" charset="0"/>
                  <a:cs typeface="Arial" panose="020B0604020202020204" pitchFamily="34" charset="0"/>
                </a:rPr>
                <a:t>Tiêm</a:t>
              </a:r>
              <a:r>
                <a:rPr lang="en-US" sz="2400" dirty="0">
                  <a:solidFill>
                    <a:schemeClr val="accent3">
                      <a:lumMod val="50000"/>
                    </a:schemeClr>
                  </a:solidFill>
                  <a:latin typeface="Arial" panose="020B0604020202020204" pitchFamily="34" charset="0"/>
                  <a:cs typeface="Arial" panose="020B0604020202020204" pitchFamily="34" charset="0"/>
                </a:rPr>
                <a:t> </a:t>
              </a:r>
              <a:endParaRPr lang="en-US" sz="2400" dirty="0" smtClean="0">
                <a:solidFill>
                  <a:schemeClr val="accent3">
                    <a:lumMod val="50000"/>
                  </a:schemeClr>
                </a:solidFill>
                <a:latin typeface="Arial" panose="020B0604020202020204" pitchFamily="34" charset="0"/>
                <a:cs typeface="Arial" panose="020B0604020202020204" pitchFamily="34" charset="0"/>
              </a:endParaRPr>
            </a:p>
            <a:p>
              <a:pPr algn="ctr"/>
              <a:r>
                <a:rPr lang="en-US" sz="2400" dirty="0" err="1" smtClean="0">
                  <a:solidFill>
                    <a:schemeClr val="accent3">
                      <a:lumMod val="50000"/>
                    </a:schemeClr>
                  </a:solidFill>
                  <a:latin typeface="Arial" panose="020B0604020202020204" pitchFamily="34" charset="0"/>
                  <a:cs typeface="Arial" panose="020B0604020202020204" pitchFamily="34" charset="0"/>
                </a:rPr>
                <a:t>trong</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câu</a:t>
              </a:r>
              <a:r>
                <a:rPr lang="en-US" sz="2400" dirty="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chuyện</a:t>
              </a:r>
              <a:r>
                <a:rPr lang="en-US" sz="2400" dirty="0">
                  <a:solidFill>
                    <a:schemeClr val="accent3">
                      <a:lumMod val="50000"/>
                    </a:schemeClr>
                  </a:solidFill>
                  <a:latin typeface="Arial" panose="020B0604020202020204" pitchFamily="34" charset="0"/>
                  <a:cs typeface="Arial" panose="020B0604020202020204" pitchFamily="34" charset="0"/>
                </a:rPr>
                <a:t> </a:t>
              </a:r>
              <a:r>
                <a:rPr lang="en-US" sz="2400" dirty="0" err="1">
                  <a:solidFill>
                    <a:schemeClr val="accent3">
                      <a:lumMod val="50000"/>
                    </a:schemeClr>
                  </a:solidFill>
                  <a:latin typeface="Arial" panose="020B0604020202020204" pitchFamily="34" charset="0"/>
                  <a:cs typeface="Arial" panose="020B0604020202020204" pitchFamily="34" charset="0"/>
                </a:rPr>
                <a:t>trên</a:t>
              </a:r>
              <a:r>
                <a:rPr lang="en-US" sz="2400" dirty="0">
                  <a:solidFill>
                    <a:schemeClr val="accent3">
                      <a:lumMod val="50000"/>
                    </a:schemeClr>
                  </a:solidFill>
                  <a:latin typeface="Arial" panose="020B0604020202020204" pitchFamily="34" charset="0"/>
                  <a:cs typeface="Arial" panose="020B0604020202020204" pitchFamily="34" charset="0"/>
                </a:rPr>
                <a:t>.</a:t>
              </a:r>
            </a:p>
          </p:txBody>
        </p:sp>
      </p:grpSp>
      <p:pic>
        <p:nvPicPr>
          <p:cNvPr id="6" name="Picture 5">
            <a:extLst>
              <a:ext uri="{FF2B5EF4-FFF2-40B4-BE49-F238E27FC236}">
                <a16:creationId xmlns:a16="http://schemas.microsoft.com/office/drawing/2014/main" id="{8282B1D1-0C47-4F2E-B107-D914E48BFDF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2665379" y="2327480"/>
            <a:ext cx="4441473" cy="2514874"/>
          </a:xfrm>
          <a:prstGeom prst="rect">
            <a:avLst/>
          </a:prstGeom>
        </p:spPr>
      </p:pic>
    </p:spTree>
    <p:custDataLst>
      <p:tags r:id="rId1"/>
    </p:custDataLst>
    <p:extLst>
      <p:ext uri="{BB962C8B-B14F-4D97-AF65-F5344CB8AC3E}">
        <p14:creationId xmlns:p14="http://schemas.microsoft.com/office/powerpoint/2010/main" val="309111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91690" y="295697"/>
            <a:ext cx="8852310" cy="3970318"/>
          </a:xfrm>
          <a:prstGeom prst="rect">
            <a:avLst/>
          </a:prstGeom>
          <a:noFill/>
        </p:spPr>
        <p:txBody>
          <a:bodyPr wrap="square" rtlCol="0">
            <a:spAutoFit/>
          </a:bodyPr>
          <a:lstStyle/>
          <a:p>
            <a:r>
              <a:rPr lang="en-US" sz="3600" smtClean="0"/>
              <a:t>       Trong câu chuyện Mai An Tiêm, em thích nhất là nhân vật Mai An Tiêm. Dù bị Vua Hùng đày ra đảo hoang nhưng Mai An Tiêm vẫn chăm chỉ làm việc, gieo trồng loại hạt đen nhánh khắp đảo và hiếu thảo với vua cha. Em sẽ cố gắng học tập những đức tính tốt của Mai An Tiêm.</a:t>
            </a:r>
            <a:endParaRPr lang="en-US" sz="3600"/>
          </a:p>
        </p:txBody>
      </p:sp>
    </p:spTree>
    <p:extLst>
      <p:ext uri="{BB962C8B-B14F-4D97-AF65-F5344CB8AC3E}">
        <p14:creationId xmlns:p14="http://schemas.microsoft.com/office/powerpoint/2010/main" val="109778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5636" y="106471"/>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2758193" y="354644"/>
            <a:ext cx="3336285"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MAI AN TIÊM</a:t>
            </a:r>
          </a:p>
        </p:txBody>
      </p:sp>
      <p:sp>
        <p:nvSpPr>
          <p:cNvPr id="5" name="TextBox 4">
            <a:extLst>
              <a:ext uri="{FF2B5EF4-FFF2-40B4-BE49-F238E27FC236}">
                <a16:creationId xmlns:a16="http://schemas.microsoft.com/office/drawing/2014/main" id="{7BF6BCDF-9F5D-43EF-8D2F-74DA0EBB0C5C}"/>
              </a:ext>
            </a:extLst>
          </p:cNvPr>
          <p:cNvSpPr txBox="1"/>
          <p:nvPr/>
        </p:nvSpPr>
        <p:spPr>
          <a:xfrm>
            <a:off x="552437" y="816309"/>
            <a:ext cx="8200416" cy="3970318"/>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Mai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con </a:t>
            </a:r>
            <a:r>
              <a:rPr lang="en-US" sz="1800" dirty="0" err="1">
                <a:latin typeface="Arial" panose="020B0604020202020204" pitchFamily="34" charset="0"/>
                <a:cs typeface="Arial" panose="020B0604020202020204" pitchFamily="34" charset="0"/>
              </a:rPr>
              <a:t>nuôi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hiểu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nói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đày</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Ở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nứa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hôm</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bay qua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Chàng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bèn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nhặt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nảy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mọc</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bò</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hoa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màu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thẫm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ruột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ngọt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Mùa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nhớ</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cha,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nhờ</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trở</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nay.</a:t>
            </a:r>
            <a:endParaRPr lang="vi-VN" sz="1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59" y="861756"/>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1007" y="1729657"/>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07" y="2245004"/>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467137" y="3526038"/>
            <a:ext cx="351378" cy="461665"/>
            <a:chOff x="3376747" y="2990809"/>
            <a:chExt cx="351378" cy="46166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90809"/>
              <a:ext cx="351378" cy="461665"/>
            </a:xfrm>
            <a:prstGeom prst="rect">
              <a:avLst/>
            </a:prstGeom>
          </p:spPr>
          <p:txBody>
            <a:bodyPr wrap="none">
              <a:spAutoFit/>
            </a:bodyPr>
            <a:lstStyle/>
            <a:p>
              <a:pPr algn="ctr"/>
              <a:r>
                <a:rPr lang="en-VN" sz="24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576" y="417041"/>
            <a:ext cx="8053516"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PHIẾU GIAO VIỆC</a:t>
            </a:r>
          </a:p>
        </p:txBody>
      </p:sp>
      <p:sp>
        <p:nvSpPr>
          <p:cNvPr id="5" name="TextBox 4"/>
          <p:cNvSpPr txBox="1"/>
          <p:nvPr/>
        </p:nvSpPr>
        <p:spPr>
          <a:xfrm>
            <a:off x="159094" y="1114245"/>
            <a:ext cx="8606480"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Việc</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1: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Luyện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đọc</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nối</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sym typeface="Arial"/>
              </a:rPr>
              <a:t>tiếp</a:t>
            </a: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sym typeface="Arial"/>
              </a:rPr>
              <a:t>đoạn</a:t>
            </a: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sym typeface="Arial"/>
              </a:rPr>
              <a:t>lần</a:t>
            </a: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sym typeface="Arial"/>
              </a:rPr>
              <a:t> 1 </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214313" marR="0" lvl="0" indent="-214313" algn="l" defTabSz="6858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Mỗi</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bạn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đọc</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một</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đoạn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tiếp</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nối</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nhau</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đến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hết</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bài</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a:t>
            </a:r>
          </a:p>
          <a:p>
            <a:pPr marL="214313" marR="0" lvl="0" indent="-214313" algn="l" defTabSz="6858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Phát</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hiện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và</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sửa</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cho</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nhau</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những</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tiếng</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phát</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âm</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chưa</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sym typeface="Arial"/>
              </a:rPr>
              <a:t>đúng</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a:t>
            </a:r>
          </a:p>
        </p:txBody>
      </p:sp>
      <p:sp>
        <p:nvSpPr>
          <p:cNvPr id="6" name="TextBox 5"/>
          <p:cNvSpPr txBox="1"/>
          <p:nvPr/>
        </p:nvSpPr>
        <p:spPr>
          <a:xfrm>
            <a:off x="186813" y="2717124"/>
            <a:ext cx="9232489" cy="15696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Việc</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2: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Luyện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đọc</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nối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tiếp</a:t>
            </a:r>
            <a:r>
              <a:rPr kumimoji="0" lang="en-US" sz="2400" b="0" i="0"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đoạn</a:t>
            </a:r>
            <a:r>
              <a:rPr kumimoji="0" lang="en-US" sz="2400" b="0" i="0"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lần</a:t>
            </a:r>
            <a:r>
              <a:rPr kumimoji="0" lang="en-US" sz="2400" b="0" i="0" u="none" strike="noStrike" kern="1200" cap="none" spc="0" normalizeH="0" baseline="0" noProof="0" dirty="0" smtClean="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2 </a:t>
            </a:r>
            <a:endPar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endParaRPr>
          </a:p>
          <a:p>
            <a:pPr marL="214313" marR="0" lvl="0" indent="-214313" algn="l" defTabSz="6858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Mỗi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bạn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đọc</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một</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đoạn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tiếp</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nối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nhau</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đến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hết</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bài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a:t>
            </a:r>
          </a:p>
          <a:p>
            <a:pPr marL="214313" marR="0" lvl="0" indent="-214313" algn="l" defTabSz="6858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Cùng</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bạn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trao</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đổi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tìm</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hiểu</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nghĩa</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của</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một</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số</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từ</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ngữ</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chưa</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hiểu</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a:t>
            </a:r>
          </a:p>
          <a:p>
            <a:pPr marL="214313" marR="0" lvl="0" indent="-214313" algn="l" defTabSz="6858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Thảo</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luận</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tìm</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câu</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dài</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và</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cách</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ngắt</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câu</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cho</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phù</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err="1">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hợp</a:t>
            </a:r>
            <a:r>
              <a:rPr kumimoji="0" lang="en-US" sz="24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sym typeface="Arial"/>
              </a:rPr>
              <a:t>.</a:t>
            </a:r>
          </a:p>
        </p:txBody>
      </p:sp>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grpSp>
    </p:spTree>
    <p:extLst>
      <p:ext uri="{BB962C8B-B14F-4D97-AF65-F5344CB8AC3E}">
        <p14:creationId xmlns:p14="http://schemas.microsoft.com/office/powerpoint/2010/main" val="26445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369359" y="433700"/>
            <a:ext cx="53658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Luyện</a:t>
            </a:r>
            <a:r>
              <a:rPr kumimoji="0" lang="en-US" sz="3600" b="1" i="0" u="none" strike="noStrike" kern="0" cap="none" spc="0" normalizeH="0" baseline="0" noProof="0" dirty="0"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 </a:t>
            </a:r>
            <a:r>
              <a:rPr kumimoji="0" lang="en-US" sz="3600" b="1" i="0" u="none" strike="noStrike" kern="0" cap="none" spc="0" normalizeH="0" baseline="0" noProof="0" dirty="0" err="1"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đọc</a:t>
            </a:r>
            <a:r>
              <a:rPr kumimoji="0" lang="en-US" sz="3600" b="1" i="0" u="none" strike="noStrike" kern="0" cap="none" spc="0" normalizeH="0" baseline="0" noProof="0" dirty="0"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 </a:t>
            </a:r>
            <a:r>
              <a:rPr kumimoji="0" lang="en-US" sz="3600" b="1" i="0" u="none" strike="noStrike" kern="0" cap="none" spc="0" normalizeH="0" baseline="0" noProof="0" dirty="0" err="1"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từ</a:t>
            </a:r>
            <a:r>
              <a:rPr kumimoji="0" lang="en-US" sz="3600" b="1" i="0" u="none" strike="noStrike" kern="0" cap="none" spc="0" normalizeH="0" baseline="0" noProof="0" dirty="0"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 </a:t>
            </a:r>
            <a:r>
              <a:rPr kumimoji="0" lang="en-US" sz="3600" b="1" i="0" u="none" strike="noStrike" kern="0" cap="none" spc="0" normalizeH="0" baseline="0" noProof="0" dirty="0" err="1" smtClean="0">
                <a:ln>
                  <a:noFill/>
                </a:ln>
                <a:solidFill>
                  <a:srgbClr val="FFAB40">
                    <a:lumMod val="50000"/>
                  </a:srgbClr>
                </a:solidFill>
                <a:effectLst/>
                <a:uLnTx/>
                <a:uFillTx/>
                <a:latin typeface="Arial" panose="020B0604020202020204" pitchFamily="34" charset="0"/>
                <a:cs typeface="Arial" panose="020B0604020202020204" pitchFamily="34" charset="0"/>
                <a:sym typeface="Arial"/>
              </a:rPr>
              <a:t>khó</a:t>
            </a:r>
            <a:endParaRPr kumimoji="0" lang="en-US" sz="3600" b="1" i="0" u="none" strike="noStrike" kern="0" cap="none" spc="0" normalizeH="0" baseline="0" noProof="0" dirty="0">
              <a:ln>
                <a:noFill/>
              </a:ln>
              <a:solidFill>
                <a:srgbClr val="FFAB40">
                  <a:lumMod val="50000"/>
                </a:srgbClr>
              </a:solidFill>
              <a:effectLst/>
              <a:uLnTx/>
              <a:uFillTx/>
              <a:latin typeface="Arial" panose="020B0604020202020204" pitchFamily="34" charset="0"/>
              <a:cs typeface="Arial" panose="020B0604020202020204" pitchFamily="34" charset="0"/>
              <a:sym typeface="Arial"/>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750437" y="2546367"/>
            <a:ext cx="4049196"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nảy</a:t>
            </a:r>
            <a:r>
              <a:rPr kumimoji="0" lang="en-US" sz="36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mầm</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Rectangle 3">
            <a:extLst>
              <a:ext uri="{FF2B5EF4-FFF2-40B4-BE49-F238E27FC236}">
                <a16:creationId xmlns:a16="http://schemas.microsoft.com/office/drawing/2014/main" id="{050DC3C9-D8FE-8343-84BC-BA7E05AFEB0D}"/>
              </a:ext>
            </a:extLst>
          </p:cNvPr>
          <p:cNvSpPr/>
          <p:nvPr/>
        </p:nvSpPr>
        <p:spPr>
          <a:xfrm>
            <a:off x="2750437" y="967309"/>
            <a:ext cx="436398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con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nuôi</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050DC3C9-D8FE-8343-84BC-BA7E05AFEB0D}"/>
              </a:ext>
            </a:extLst>
          </p:cNvPr>
          <p:cNvSpPr/>
          <p:nvPr/>
        </p:nvSpPr>
        <p:spPr>
          <a:xfrm>
            <a:off x="2750437" y="3303672"/>
            <a:ext cx="5206787"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lan</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rộng</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Rectangle 5">
            <a:extLst>
              <a:ext uri="{FF2B5EF4-FFF2-40B4-BE49-F238E27FC236}">
                <a16:creationId xmlns:a16="http://schemas.microsoft.com/office/drawing/2014/main" id="{050DC3C9-D8FE-8343-84BC-BA7E05AFEB0D}"/>
              </a:ext>
            </a:extLst>
          </p:cNvPr>
          <p:cNvSpPr/>
          <p:nvPr/>
        </p:nvSpPr>
        <p:spPr>
          <a:xfrm>
            <a:off x="2750437" y="1720794"/>
            <a:ext cx="3415785"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tre</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nứa</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Rectangle 6">
            <a:extLst>
              <a:ext uri="{FF2B5EF4-FFF2-40B4-BE49-F238E27FC236}">
                <a16:creationId xmlns:a16="http://schemas.microsoft.com/office/drawing/2014/main" id="{050DC3C9-D8FE-8343-84BC-BA7E05AFEB0D}"/>
              </a:ext>
            </a:extLst>
          </p:cNvPr>
          <p:cNvSpPr/>
          <p:nvPr/>
        </p:nvSpPr>
        <p:spPr>
          <a:xfrm>
            <a:off x="2750437" y="4125425"/>
            <a:ext cx="5206787"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lang="en-US" sz="3600" dirty="0" err="1" smtClean="0">
                <a:latin typeface="Arial" panose="020B0604020202020204" pitchFamily="34" charset="0"/>
                <a:cs typeface="Arial" panose="020B0604020202020204" pitchFamily="34" charset="0"/>
              </a:rPr>
              <a:t>đất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liền</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358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8FAFC-C1D0-49BB-A45E-D744951A028F}"/>
              </a:ext>
            </a:extLst>
          </p:cNvPr>
          <p:cNvSpPr txBox="1"/>
          <p:nvPr/>
        </p:nvSpPr>
        <p:spPr>
          <a:xfrm>
            <a:off x="2758193" y="354644"/>
            <a:ext cx="3336285"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MAI AN TIÊM</a:t>
            </a:r>
          </a:p>
        </p:txBody>
      </p:sp>
      <p:sp>
        <p:nvSpPr>
          <p:cNvPr id="5" name="TextBox 4">
            <a:extLst>
              <a:ext uri="{FF2B5EF4-FFF2-40B4-BE49-F238E27FC236}">
                <a16:creationId xmlns:a16="http://schemas.microsoft.com/office/drawing/2014/main" id="{7BF6BCDF-9F5D-43EF-8D2F-74DA0EBB0C5C}"/>
              </a:ext>
            </a:extLst>
          </p:cNvPr>
          <p:cNvSpPr txBox="1"/>
          <p:nvPr/>
        </p:nvSpPr>
        <p:spPr>
          <a:xfrm>
            <a:off x="552437" y="816309"/>
            <a:ext cx="8200416" cy="3970318"/>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Mai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con </a:t>
            </a:r>
            <a:r>
              <a:rPr lang="en-US" sz="1800" dirty="0" err="1">
                <a:latin typeface="Arial" panose="020B0604020202020204" pitchFamily="34" charset="0"/>
                <a:cs typeface="Arial" panose="020B0604020202020204" pitchFamily="34" charset="0"/>
              </a:rPr>
              <a:t>nuôi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hiểu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nói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đày</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Ở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nứa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hôm</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bay qua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Chàng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bèn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nhặt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nảy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mọc</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bò</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hoa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màu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thẫm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ruột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ngọt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Mùa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nhớ</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cha,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nhờ</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trở</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nay.</a:t>
            </a:r>
            <a:endParaRPr lang="vi-VN" sz="1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59" y="861756"/>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1007" y="1729657"/>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07" y="2245004"/>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467137" y="3526038"/>
            <a:ext cx="351378" cy="461665"/>
            <a:chOff x="3376747" y="2990809"/>
            <a:chExt cx="351378" cy="46166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90809"/>
              <a:ext cx="351378" cy="461665"/>
            </a:xfrm>
            <a:prstGeom prst="rect">
              <a:avLst/>
            </a:prstGeom>
          </p:spPr>
          <p:txBody>
            <a:bodyPr wrap="none">
              <a:spAutoFit/>
            </a:bodyPr>
            <a:lstStyle/>
            <a:p>
              <a:pPr algn="ctr"/>
              <a:r>
                <a:rPr lang="en-VN" sz="24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10099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8FAFC-C1D0-49BB-A45E-D744951A028F}"/>
              </a:ext>
            </a:extLst>
          </p:cNvPr>
          <p:cNvSpPr txBox="1"/>
          <p:nvPr/>
        </p:nvSpPr>
        <p:spPr>
          <a:xfrm>
            <a:off x="1534777" y="367026"/>
            <a:ext cx="5365827" cy="523220"/>
          </a:xfrm>
          <a:prstGeom prst="rect">
            <a:avLst/>
          </a:prstGeom>
          <a:noFill/>
        </p:spPr>
        <p:txBody>
          <a:bodyPr wrap="square" rtlCol="0">
            <a:spAutoFit/>
          </a:bodyPr>
          <a:lstStyle/>
          <a:p>
            <a:pPr algn="ctr"/>
            <a:r>
              <a:rPr lang="en-US" sz="2800" b="1" dirty="0" err="1" smtClean="0">
                <a:solidFill>
                  <a:schemeClr val="accent6">
                    <a:lumMod val="50000"/>
                  </a:schemeClr>
                </a:solidFill>
                <a:latin typeface="Arial" panose="020B0604020202020204" pitchFamily="34" charset="0"/>
                <a:cs typeface="Arial" panose="020B0604020202020204" pitchFamily="34" charset="0"/>
              </a:rPr>
              <a:t>Luyện</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err="1" smtClean="0">
                <a:solidFill>
                  <a:schemeClr val="accent6">
                    <a:lumMod val="50000"/>
                  </a:schemeClr>
                </a:solidFill>
                <a:latin typeface="Arial" panose="020B0604020202020204" pitchFamily="34" charset="0"/>
                <a:cs typeface="Arial" panose="020B0604020202020204" pitchFamily="34" charset="0"/>
              </a:rPr>
              <a:t>đọc</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err="1" smtClean="0">
                <a:solidFill>
                  <a:schemeClr val="accent6">
                    <a:lumMod val="50000"/>
                  </a:schemeClr>
                </a:solidFill>
                <a:latin typeface="Arial" panose="020B0604020202020204" pitchFamily="34" charset="0"/>
                <a:cs typeface="Arial" panose="020B0604020202020204" pitchFamily="34" charset="0"/>
              </a:rPr>
              <a:t>câu</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err="1" smtClean="0">
                <a:solidFill>
                  <a:schemeClr val="accent6">
                    <a:lumMod val="50000"/>
                  </a:schemeClr>
                </a:solidFill>
                <a:latin typeface="Arial" panose="020B0604020202020204" pitchFamily="34" charset="0"/>
                <a:cs typeface="Arial" panose="020B0604020202020204" pitchFamily="34" charset="0"/>
              </a:rPr>
              <a:t>dài</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05FE84-F3FF-423B-ADA4-6F77209D652D}"/>
              </a:ext>
            </a:extLst>
          </p:cNvPr>
          <p:cNvSpPr/>
          <p:nvPr/>
        </p:nvSpPr>
        <p:spPr>
          <a:xfrm>
            <a:off x="490189" y="1098657"/>
            <a:ext cx="8060424" cy="954107"/>
          </a:xfrm>
          <a:prstGeom prst="rect">
            <a:avLst/>
          </a:prstGeom>
        </p:spPr>
        <p:txBody>
          <a:bodyPr wrap="square">
            <a:spAutoFit/>
          </a:bodyPr>
          <a:lstStyle/>
          <a:p>
            <a:pPr algn="just"/>
            <a:r>
              <a:rPr lang="vi-V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Mai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nuôi</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BDDF054-DBE9-4EEF-A226-49F48BD38288}"/>
              </a:ext>
            </a:extLst>
          </p:cNvPr>
          <p:cNvCxnSpPr/>
          <p:nvPr/>
        </p:nvCxnSpPr>
        <p:spPr>
          <a:xfrm flipH="1">
            <a:off x="2730357" y="110489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DEF13BE-0B93-4287-8BF7-DE215ADA5809}"/>
              </a:ext>
            </a:extLst>
          </p:cNvPr>
          <p:cNvGrpSpPr/>
          <p:nvPr/>
        </p:nvGrpSpPr>
        <p:grpSpPr>
          <a:xfrm>
            <a:off x="7776764" y="1555749"/>
            <a:ext cx="175436" cy="470813"/>
            <a:chOff x="5551064" y="2181164"/>
            <a:chExt cx="175436" cy="470813"/>
          </a:xfrm>
        </p:grpSpPr>
        <p:cxnSp>
          <p:nvCxnSpPr>
            <p:cNvPr id="21" name="Straight Connector 20">
              <a:extLst>
                <a:ext uri="{FF2B5EF4-FFF2-40B4-BE49-F238E27FC236}">
                  <a16:creationId xmlns:a16="http://schemas.microsoft.com/office/drawing/2014/main" id="{32518ABE-EAEE-40F4-9F20-CFD6DA2AB1D6}"/>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5BF472-3ABB-431B-B733-09897D58F840}"/>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D973CB1C-EEDA-4857-87B9-9E69BE4A318F}"/>
              </a:ext>
            </a:extLst>
          </p:cNvPr>
          <p:cNvCxnSpPr/>
          <p:nvPr/>
        </p:nvCxnSpPr>
        <p:spPr>
          <a:xfrm flipH="1">
            <a:off x="8550613" y="109865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D45D9C0-398B-4098-B305-EF28CE63B8A6}"/>
              </a:ext>
            </a:extLst>
          </p:cNvPr>
          <p:cNvSpPr/>
          <p:nvPr/>
        </p:nvSpPr>
        <p:spPr>
          <a:xfrm>
            <a:off x="445101" y="2702402"/>
            <a:ext cx="7939806" cy="954107"/>
          </a:xfrm>
          <a:prstGeom prst="rect">
            <a:avLst/>
          </a:prstGeom>
        </p:spPr>
        <p:txBody>
          <a:bodyPr wrap="square">
            <a:spAutoFit/>
          </a:bodyPr>
          <a:lstStyle/>
          <a:p>
            <a:pPr algn="just"/>
            <a:r>
              <a:rPr lang="vi-V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lầm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đày</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ra </a:t>
            </a:r>
            <a:r>
              <a:rPr lang="en-US" sz="2800" dirty="0" err="1">
                <a:latin typeface="Arial" panose="020B0604020202020204" pitchFamily="34" charset="0"/>
                <a:cs typeface="Arial" panose="020B0604020202020204" pitchFamily="34" charset="0"/>
              </a:rPr>
              <a:t>đảo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hoang</a:t>
            </a:r>
            <a:r>
              <a:rPr lang="en-US" sz="2800" dirty="0">
                <a:latin typeface="Arial" panose="020B0604020202020204" pitchFamily="34" charset="0"/>
                <a:cs typeface="Arial" panose="020B0604020202020204" pitchFamily="34" charset="0"/>
              </a:rPr>
              <a:t>.</a:t>
            </a:r>
          </a:p>
        </p:txBody>
      </p:sp>
      <p:cxnSp>
        <p:nvCxnSpPr>
          <p:cNvPr id="29" name="Straight Connector 28">
            <a:extLst>
              <a:ext uri="{FF2B5EF4-FFF2-40B4-BE49-F238E27FC236}">
                <a16:creationId xmlns:a16="http://schemas.microsoft.com/office/drawing/2014/main" id="{39C29BC0-E520-4FD8-A931-F1CBE7557AA9}"/>
              </a:ext>
            </a:extLst>
          </p:cNvPr>
          <p:cNvCxnSpPr/>
          <p:nvPr/>
        </p:nvCxnSpPr>
        <p:spPr>
          <a:xfrm flipH="1">
            <a:off x="2293134" y="267009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FB1CA3-E6EC-43DA-9A38-17C4C9AED230}"/>
              </a:ext>
            </a:extLst>
          </p:cNvPr>
          <p:cNvCxnSpPr/>
          <p:nvPr/>
        </p:nvCxnSpPr>
        <p:spPr>
          <a:xfrm flipH="1">
            <a:off x="7638160" y="2676393"/>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E5FF13-5DA8-407C-B0F3-313FAB925DB4}"/>
              </a:ext>
            </a:extLst>
          </p:cNvPr>
          <p:cNvCxnSpPr/>
          <p:nvPr/>
        </p:nvCxnSpPr>
        <p:spPr>
          <a:xfrm flipH="1">
            <a:off x="3124094" y="314091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DEF13BE-0B93-4287-8BF7-DE215ADA5809}"/>
              </a:ext>
            </a:extLst>
          </p:cNvPr>
          <p:cNvGrpSpPr/>
          <p:nvPr/>
        </p:nvGrpSpPr>
        <p:grpSpPr>
          <a:xfrm>
            <a:off x="7739551" y="3211705"/>
            <a:ext cx="175436" cy="470813"/>
            <a:chOff x="5551064" y="2181164"/>
            <a:chExt cx="175436" cy="470813"/>
          </a:xfrm>
        </p:grpSpPr>
        <p:cxnSp>
          <p:nvCxnSpPr>
            <p:cNvPr id="32" name="Straight Connector 31">
              <a:extLst>
                <a:ext uri="{FF2B5EF4-FFF2-40B4-BE49-F238E27FC236}">
                  <a16:creationId xmlns:a16="http://schemas.microsoft.com/office/drawing/2014/main" id="{32518ABE-EAEE-40F4-9F20-CFD6DA2AB1D6}"/>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5BF472-3ABB-431B-B733-09897D58F840}"/>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612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5636" y="106471"/>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2758193" y="354644"/>
            <a:ext cx="3336285"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MAI AN TIÊM</a:t>
            </a:r>
          </a:p>
        </p:txBody>
      </p:sp>
      <p:sp>
        <p:nvSpPr>
          <p:cNvPr id="5" name="TextBox 4">
            <a:extLst>
              <a:ext uri="{FF2B5EF4-FFF2-40B4-BE49-F238E27FC236}">
                <a16:creationId xmlns:a16="http://schemas.microsoft.com/office/drawing/2014/main" id="{7BF6BCDF-9F5D-43EF-8D2F-74DA0EBB0C5C}"/>
              </a:ext>
            </a:extLst>
          </p:cNvPr>
          <p:cNvSpPr txBox="1"/>
          <p:nvPr/>
        </p:nvSpPr>
        <p:spPr>
          <a:xfrm>
            <a:off x="552437" y="816309"/>
            <a:ext cx="8200416" cy="3970318"/>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Mai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con </a:t>
            </a:r>
            <a:r>
              <a:rPr lang="en-US" sz="1800" dirty="0" err="1">
                <a:latin typeface="Arial" panose="020B0604020202020204" pitchFamily="34" charset="0"/>
                <a:cs typeface="Arial" panose="020B0604020202020204" pitchFamily="34" charset="0"/>
              </a:rPr>
              <a:t>nuôi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hiểu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nói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đày</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Ở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nứa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hôm</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thấy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bay qua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Chàng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bèn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nhặt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nảy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mọc</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bò</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hoa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rồi</a:t>
            </a:r>
            <a:r>
              <a:rPr lang="en-US" sz="1800" dirty="0">
                <a:latin typeface="Arial" panose="020B0604020202020204" pitchFamily="34" charset="0"/>
                <a:cs typeface="Arial" panose="020B0604020202020204" pitchFamily="34" charset="0"/>
              </a:rPr>
              <a:t> ra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màu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thẫm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ruột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đỏ</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ngọt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đảo</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Mùa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nhớ</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cha,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khắc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nhờ</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dâng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chồng</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Tiêm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trở</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nay.</a:t>
            </a:r>
            <a:endParaRPr lang="vi-VN" sz="1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59" y="861756"/>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1007" y="1729657"/>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07" y="2245004"/>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467137" y="3526038"/>
            <a:ext cx="351378" cy="461665"/>
            <a:chOff x="3376747" y="2990809"/>
            <a:chExt cx="351378" cy="46166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90809"/>
              <a:ext cx="351378" cy="461665"/>
            </a:xfrm>
            <a:prstGeom prst="rect">
              <a:avLst/>
            </a:prstGeom>
          </p:spPr>
          <p:txBody>
            <a:bodyPr wrap="none">
              <a:spAutoFit/>
            </a:bodyPr>
            <a:lstStyle/>
            <a:p>
              <a:pPr algn="ctr"/>
              <a:r>
                <a:rPr lang="en-VN" sz="24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11455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2125</Words>
  <Application>Microsoft Office PowerPoint</Application>
  <PresentationFormat>On-screen Show (16:9)</PresentationFormat>
  <Paragraphs>154</Paragraphs>
  <Slides>37</Slides>
  <Notes>0</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37</vt:i4>
      </vt:variant>
    </vt:vector>
  </HeadingPairs>
  <TitlesOfParts>
    <vt:vector size="55" baseType="lpstr">
      <vt:lpstr>HP001 4 hàng</vt:lpstr>
      <vt:lpstr>HP001</vt:lpstr>
      <vt:lpstr>Calibri</vt:lpstr>
      <vt:lpstr>UTM Charlotte</vt:lpstr>
      <vt:lpstr>Wingdings</vt:lpstr>
      <vt:lpstr>Arial-Rounded</vt:lpstr>
      <vt:lpstr>UTM Avo</vt:lpstr>
      <vt:lpstr>Arial</vt:lpstr>
      <vt:lpstr>UTM Cookies</vt:lpstr>
      <vt:lpstr>SVN-Gretoon</vt:lpstr>
      <vt:lpstr>宋体</vt:lpstr>
      <vt:lpstr>Kalam</vt:lpstr>
      <vt:lpstr>Montserrat</vt:lpstr>
      <vt:lpstr>Doodle Sketchbook by Slidesgo</vt:lpstr>
      <vt:lpstr>2_Doodle Sketchbook by Slidesgo</vt:lpstr>
      <vt:lpstr>1_Doodle Sketchbook by Slidesgo</vt:lpstr>
      <vt:lpstr>3_Doodle Sketchbook by Slidesgo</vt:lpstr>
      <vt:lpstr>4_Doodle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104</cp:revision>
  <dcterms:modified xsi:type="dcterms:W3CDTF">2023-04-11T09:45:03Z</dcterms:modified>
</cp:coreProperties>
</file>